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jpeg" ContentType="image/jpeg"/>
  <Override PartName="/ppt/media/image1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13.jpeg" ContentType="image/jpeg"/>
  <Override PartName="/ppt/media/image6.png" ContentType="image/png"/>
  <Override PartName="/ppt/media/image1.jpeg" ContentType="image/jpe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C17BF2-0092-4A1E-8FBB-2F6D8795F5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A0A45C-6739-403D-A9BD-C14E628E60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EB28C6-BC47-4F18-8B1F-D455C2E525A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FBA53B-53A9-44CD-8C98-CF3670CA936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6E0A21-5C33-4210-9CE0-2B767FA2BF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076C4F-AF1D-46FD-A3C5-CD02194C56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BD7124-925D-48A4-AF38-BC8D077C65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4E9993-1878-4FA6-B8E6-8F4DCA837E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761F56-5654-4C74-8DB4-DA91F329D9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E226E1-466F-43C5-B03E-59DDDF6CB8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BF15DE-4BE3-4E0B-B28F-5B037F9DA3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5F8217-6D66-4F3E-B3A2-598BE9ADCB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BB9B033B-AFCC-431F-AF89-613200584FA8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42" name="Picture 3" descr=""/>
            <p:cNvPicPr/>
            <p:nvPr/>
          </p:nvPicPr>
          <p:blipFill>
            <a:blip r:embed="rId1"/>
            <a:srcRect l="1605" t="16385" r="0" b="588"/>
            <a:stretch/>
          </p:blipFill>
          <p:spPr>
            <a:xfrm>
              <a:off x="0" y="0"/>
              <a:ext cx="18287280" cy="10286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" name="Group 4"/>
          <p:cNvGrpSpPr/>
          <p:nvPr/>
        </p:nvGrpSpPr>
        <p:grpSpPr>
          <a:xfrm>
            <a:off x="0" y="5244840"/>
            <a:ext cx="18287280" cy="5041440"/>
            <a:chOff x="0" y="5244840"/>
            <a:chExt cx="18287280" cy="5041440"/>
          </a:xfrm>
        </p:grpSpPr>
        <p:sp>
          <p:nvSpPr>
            <p:cNvPr id="44" name="Freeform 5"/>
            <p:cNvSpPr/>
            <p:nvPr/>
          </p:nvSpPr>
          <p:spPr>
            <a:xfrm>
              <a:off x="0" y="5425560"/>
              <a:ext cx="18287280" cy="4860720"/>
            </a:xfrm>
            <a:custGeom>
              <a:avLst/>
              <a:gdLst/>
              <a:ahLst/>
              <a:rect l="l" t="t" r="r" b="b"/>
              <a:pathLst>
                <a:path w="4816592" h="1280368">
                  <a:moveTo>
                    <a:pt x="0" y="0"/>
                  </a:moveTo>
                  <a:lnTo>
                    <a:pt x="4816592" y="0"/>
                  </a:lnTo>
                  <a:lnTo>
                    <a:pt x="4816592" y="1280368"/>
                  </a:lnTo>
                  <a:lnTo>
                    <a:pt x="0" y="1280368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TextBox 6"/>
            <p:cNvSpPr/>
            <p:nvPr/>
          </p:nvSpPr>
          <p:spPr>
            <a:xfrm>
              <a:off x="0" y="52448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" name="Group 7"/>
          <p:cNvGrpSpPr/>
          <p:nvPr/>
        </p:nvGrpSpPr>
        <p:grpSpPr>
          <a:xfrm>
            <a:off x="12322080" y="7675560"/>
            <a:ext cx="3704040" cy="3266280"/>
            <a:chOff x="12322080" y="7675560"/>
            <a:chExt cx="3704040" cy="3266280"/>
          </a:xfrm>
        </p:grpSpPr>
        <p:sp>
          <p:nvSpPr>
            <p:cNvPr id="47" name="Freeform 8"/>
            <p:cNvSpPr/>
            <p:nvPr/>
          </p:nvSpPr>
          <p:spPr>
            <a:xfrm>
              <a:off x="12322080" y="7856280"/>
              <a:ext cx="3704040" cy="1649520"/>
            </a:xfrm>
            <a:custGeom>
              <a:avLst/>
              <a:gdLst/>
              <a:ahLst/>
              <a:rect l="l" t="t" r="r" b="b"/>
              <a:pathLst>
                <a:path w="975735" h="434650">
                  <a:moveTo>
                    <a:pt x="106576" y="0"/>
                  </a:moveTo>
                  <a:lnTo>
                    <a:pt x="869158" y="0"/>
                  </a:lnTo>
                  <a:cubicBezTo>
                    <a:pt x="897424" y="0"/>
                    <a:pt x="924532" y="11229"/>
                    <a:pt x="944519" y="31215"/>
                  </a:cubicBezTo>
                  <a:cubicBezTo>
                    <a:pt x="964506" y="51202"/>
                    <a:pt x="975735" y="78311"/>
                    <a:pt x="975735" y="106576"/>
                  </a:cubicBezTo>
                  <a:lnTo>
                    <a:pt x="975735" y="328074"/>
                  </a:lnTo>
                  <a:cubicBezTo>
                    <a:pt x="975735" y="356339"/>
                    <a:pt x="964506" y="383448"/>
                    <a:pt x="944519" y="403434"/>
                  </a:cubicBezTo>
                  <a:cubicBezTo>
                    <a:pt x="924532" y="423421"/>
                    <a:pt x="897424" y="434650"/>
                    <a:pt x="869158" y="434650"/>
                  </a:cubicBezTo>
                  <a:lnTo>
                    <a:pt x="106576" y="434650"/>
                  </a:lnTo>
                  <a:cubicBezTo>
                    <a:pt x="78311" y="434650"/>
                    <a:pt x="51202" y="423421"/>
                    <a:pt x="31215" y="403434"/>
                  </a:cubicBezTo>
                  <a:cubicBezTo>
                    <a:pt x="11229" y="383448"/>
                    <a:pt x="0" y="356339"/>
                    <a:pt x="0" y="328074"/>
                  </a:cubicBezTo>
                  <a:lnTo>
                    <a:pt x="0" y="106576"/>
                  </a:lnTo>
                  <a:cubicBezTo>
                    <a:pt x="0" y="78311"/>
                    <a:pt x="11229" y="51202"/>
                    <a:pt x="31215" y="31215"/>
                  </a:cubicBezTo>
                  <a:cubicBezTo>
                    <a:pt x="51202" y="11229"/>
                    <a:pt x="78311" y="0"/>
                    <a:pt x="106576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TextBox 9"/>
            <p:cNvSpPr/>
            <p:nvPr/>
          </p:nvSpPr>
          <p:spPr>
            <a:xfrm>
              <a:off x="1232208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" name="Group 10"/>
          <p:cNvGrpSpPr/>
          <p:nvPr/>
        </p:nvGrpSpPr>
        <p:grpSpPr>
          <a:xfrm>
            <a:off x="2261160" y="5721120"/>
            <a:ext cx="4239000" cy="3266280"/>
            <a:chOff x="2261160" y="5721120"/>
            <a:chExt cx="4239000" cy="3266280"/>
          </a:xfrm>
        </p:grpSpPr>
        <p:sp>
          <p:nvSpPr>
            <p:cNvPr id="50" name="Freeform 11"/>
            <p:cNvSpPr/>
            <p:nvPr/>
          </p:nvSpPr>
          <p:spPr>
            <a:xfrm>
              <a:off x="2261160" y="5901840"/>
              <a:ext cx="4239000" cy="164952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12"/>
            <p:cNvSpPr/>
            <p:nvPr/>
          </p:nvSpPr>
          <p:spPr>
            <a:xfrm>
              <a:off x="2261160" y="57211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" name="Group 13"/>
          <p:cNvGrpSpPr/>
          <p:nvPr/>
        </p:nvGrpSpPr>
        <p:grpSpPr>
          <a:xfrm>
            <a:off x="7331760" y="5721120"/>
            <a:ext cx="5430600" cy="3266280"/>
            <a:chOff x="7331760" y="5721120"/>
            <a:chExt cx="5430600" cy="3266280"/>
          </a:xfrm>
        </p:grpSpPr>
        <p:sp>
          <p:nvSpPr>
            <p:cNvPr id="53" name="Freeform 14"/>
            <p:cNvSpPr/>
            <p:nvPr/>
          </p:nvSpPr>
          <p:spPr>
            <a:xfrm>
              <a:off x="7331760" y="5901840"/>
              <a:ext cx="5430600" cy="1649520"/>
            </a:xfrm>
            <a:custGeom>
              <a:avLst/>
              <a:gdLst/>
              <a:ahLst/>
              <a:rect l="l" t="t" r="r" b="b"/>
              <a:pathLst>
                <a:path w="1430493" h="434650">
                  <a:moveTo>
                    <a:pt x="72695" y="0"/>
                  </a:moveTo>
                  <a:lnTo>
                    <a:pt x="1357797" y="0"/>
                  </a:lnTo>
                  <a:cubicBezTo>
                    <a:pt x="1377077" y="0"/>
                    <a:pt x="1395568" y="7659"/>
                    <a:pt x="1409201" y="21292"/>
                  </a:cubicBezTo>
                  <a:cubicBezTo>
                    <a:pt x="1422834" y="34925"/>
                    <a:pt x="1430493" y="53415"/>
                    <a:pt x="1430493" y="72695"/>
                  </a:cubicBezTo>
                  <a:lnTo>
                    <a:pt x="1430493" y="361955"/>
                  </a:lnTo>
                  <a:cubicBezTo>
                    <a:pt x="1430493" y="381235"/>
                    <a:pt x="1422834" y="399725"/>
                    <a:pt x="1409201" y="413358"/>
                  </a:cubicBezTo>
                  <a:cubicBezTo>
                    <a:pt x="1395568" y="426991"/>
                    <a:pt x="1377077" y="434650"/>
                    <a:pt x="1357797" y="434650"/>
                  </a:cubicBezTo>
                  <a:lnTo>
                    <a:pt x="72695" y="434650"/>
                  </a:lnTo>
                  <a:cubicBezTo>
                    <a:pt x="53415" y="434650"/>
                    <a:pt x="34925" y="426991"/>
                    <a:pt x="21292" y="413358"/>
                  </a:cubicBezTo>
                  <a:cubicBezTo>
                    <a:pt x="7659" y="399725"/>
                    <a:pt x="0" y="381235"/>
                    <a:pt x="0" y="361955"/>
                  </a:cubicBezTo>
                  <a:lnTo>
                    <a:pt x="0" y="72695"/>
                  </a:lnTo>
                  <a:cubicBezTo>
                    <a:pt x="0" y="53415"/>
                    <a:pt x="7659" y="34925"/>
                    <a:pt x="21292" y="21292"/>
                  </a:cubicBezTo>
                  <a:cubicBezTo>
                    <a:pt x="34925" y="7659"/>
                    <a:pt x="53415" y="0"/>
                    <a:pt x="72695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TextBox 15"/>
            <p:cNvSpPr/>
            <p:nvPr/>
          </p:nvSpPr>
          <p:spPr>
            <a:xfrm>
              <a:off x="7331760" y="57211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" name="TextBox 16"/>
          <p:cNvSpPr/>
          <p:nvPr/>
        </p:nvSpPr>
        <p:spPr>
          <a:xfrm>
            <a:off x="7653240" y="5966640"/>
            <a:ext cx="478764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STARTUP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56" name="AutoShape 17"/>
          <p:cNvSpPr/>
          <p:nvPr/>
        </p:nvSpPr>
        <p:spPr>
          <a:xfrm>
            <a:off x="6509520" y="6746040"/>
            <a:ext cx="821880" cy="540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AutoShape 18"/>
          <p:cNvSpPr/>
          <p:nvPr/>
        </p:nvSpPr>
        <p:spPr>
          <a:xfrm flipV="1">
            <a:off x="12763080" y="6748560"/>
            <a:ext cx="3263400" cy="4068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" name="Group 19"/>
          <p:cNvGrpSpPr/>
          <p:nvPr/>
        </p:nvGrpSpPr>
        <p:grpSpPr>
          <a:xfrm>
            <a:off x="13732560" y="5742720"/>
            <a:ext cx="3085200" cy="3266280"/>
            <a:chOff x="13732560" y="5742720"/>
            <a:chExt cx="3085200" cy="3266280"/>
          </a:xfrm>
        </p:grpSpPr>
        <p:sp>
          <p:nvSpPr>
            <p:cNvPr id="59" name="Freeform 20"/>
            <p:cNvSpPr/>
            <p:nvPr/>
          </p:nvSpPr>
          <p:spPr>
            <a:xfrm>
              <a:off x="13732560" y="5923800"/>
              <a:ext cx="2293560" cy="164952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TextBox 21"/>
            <p:cNvSpPr/>
            <p:nvPr/>
          </p:nvSpPr>
          <p:spPr>
            <a:xfrm>
              <a:off x="13732560" y="5742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" name="Group 22"/>
          <p:cNvGrpSpPr/>
          <p:nvPr/>
        </p:nvGrpSpPr>
        <p:grpSpPr>
          <a:xfrm>
            <a:off x="14222520" y="6091560"/>
            <a:ext cx="1313640" cy="1313640"/>
            <a:chOff x="14222520" y="6091560"/>
            <a:chExt cx="1313640" cy="1313640"/>
          </a:xfrm>
        </p:grpSpPr>
        <p:sp>
          <p:nvSpPr>
            <p:cNvPr id="62" name="Freeform 23"/>
            <p:cNvSpPr/>
            <p:nvPr/>
          </p:nvSpPr>
          <p:spPr>
            <a:xfrm>
              <a:off x="14222520" y="6091560"/>
              <a:ext cx="1313640" cy="1313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d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TextBox 24"/>
            <p:cNvSpPr/>
            <p:nvPr/>
          </p:nvSpPr>
          <p:spPr>
            <a:xfrm>
              <a:off x="14427720" y="622008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" name="TextBox 25"/>
          <p:cNvSpPr/>
          <p:nvPr/>
        </p:nvSpPr>
        <p:spPr>
          <a:xfrm>
            <a:off x="2431440" y="596664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 Italics"/>
                <a:ea typeface="DejaVu Sans"/>
              </a:rPr>
              <a:t>RETAIL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65" name="Group 26"/>
          <p:cNvGrpSpPr/>
          <p:nvPr/>
        </p:nvGrpSpPr>
        <p:grpSpPr>
          <a:xfrm>
            <a:off x="2261160" y="7675560"/>
            <a:ext cx="3085200" cy="3266280"/>
            <a:chOff x="2261160" y="7675560"/>
            <a:chExt cx="3085200" cy="3266280"/>
          </a:xfrm>
        </p:grpSpPr>
        <p:sp>
          <p:nvSpPr>
            <p:cNvPr id="66" name="Freeform 27"/>
            <p:cNvSpPr/>
            <p:nvPr/>
          </p:nvSpPr>
          <p:spPr>
            <a:xfrm>
              <a:off x="2261160" y="7856280"/>
              <a:ext cx="2293560" cy="164952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TextBox 28"/>
            <p:cNvSpPr/>
            <p:nvPr/>
          </p:nvSpPr>
          <p:spPr>
            <a:xfrm>
              <a:off x="226116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" name="TextBox 29"/>
          <p:cNvSpPr/>
          <p:nvPr/>
        </p:nvSpPr>
        <p:spPr>
          <a:xfrm>
            <a:off x="12599640" y="7945200"/>
            <a:ext cx="320688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6694b"/>
                </a:solidFill>
                <a:latin typeface="Montserrat Italics"/>
                <a:ea typeface="DejaVu Sans"/>
              </a:rPr>
              <a:t>DECK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69" name="AutoShape 30"/>
          <p:cNvSpPr/>
          <p:nvPr/>
        </p:nvSpPr>
        <p:spPr>
          <a:xfrm>
            <a:off x="2261160" y="8681400"/>
            <a:ext cx="12354840" cy="36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" name="Group 31"/>
          <p:cNvGrpSpPr/>
          <p:nvPr/>
        </p:nvGrpSpPr>
        <p:grpSpPr>
          <a:xfrm>
            <a:off x="2751120" y="8024400"/>
            <a:ext cx="1313640" cy="1313640"/>
            <a:chOff x="2751120" y="8024400"/>
            <a:chExt cx="1313640" cy="1313640"/>
          </a:xfrm>
        </p:grpSpPr>
        <p:sp>
          <p:nvSpPr>
            <p:cNvPr id="71" name="Freeform 32"/>
            <p:cNvSpPr/>
            <p:nvPr/>
          </p:nvSpPr>
          <p:spPr>
            <a:xfrm>
              <a:off x="2751120" y="8024400"/>
              <a:ext cx="1313640" cy="1313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6694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TextBox 33"/>
            <p:cNvSpPr/>
            <p:nvPr/>
          </p:nvSpPr>
          <p:spPr>
            <a:xfrm>
              <a:off x="2956680" y="815256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" name="Group 34"/>
          <p:cNvGrpSpPr/>
          <p:nvPr/>
        </p:nvGrpSpPr>
        <p:grpSpPr>
          <a:xfrm>
            <a:off x="5085000" y="7675560"/>
            <a:ext cx="4239000" cy="3266280"/>
            <a:chOff x="5085000" y="7675560"/>
            <a:chExt cx="4239000" cy="3266280"/>
          </a:xfrm>
        </p:grpSpPr>
        <p:sp>
          <p:nvSpPr>
            <p:cNvPr id="74" name="Freeform 35"/>
            <p:cNvSpPr/>
            <p:nvPr/>
          </p:nvSpPr>
          <p:spPr>
            <a:xfrm>
              <a:off x="5085000" y="7856280"/>
              <a:ext cx="4239000" cy="164952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TextBox 36"/>
            <p:cNvSpPr/>
            <p:nvPr/>
          </p:nvSpPr>
          <p:spPr>
            <a:xfrm>
              <a:off x="5085000" y="7675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TextBox 37"/>
          <p:cNvSpPr/>
          <p:nvPr/>
        </p:nvSpPr>
        <p:spPr>
          <a:xfrm>
            <a:off x="5227560" y="792108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  <a:ea typeface="DejaVu Sans"/>
              </a:rPr>
              <a:t>PITCH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77" name="Group 38"/>
          <p:cNvGrpSpPr/>
          <p:nvPr/>
        </p:nvGrpSpPr>
        <p:grpSpPr>
          <a:xfrm>
            <a:off x="9676440" y="7675560"/>
            <a:ext cx="3085200" cy="3266280"/>
            <a:chOff x="9676440" y="7675560"/>
            <a:chExt cx="3085200" cy="3266280"/>
          </a:xfrm>
        </p:grpSpPr>
        <p:grpSp>
          <p:nvGrpSpPr>
            <p:cNvPr id="78" name="Group 39"/>
            <p:cNvGrpSpPr/>
            <p:nvPr/>
          </p:nvGrpSpPr>
          <p:grpSpPr>
            <a:xfrm>
              <a:off x="9676440" y="7675560"/>
              <a:ext cx="3085200" cy="3266280"/>
              <a:chOff x="9676440" y="7675560"/>
              <a:chExt cx="3085200" cy="3266280"/>
            </a:xfrm>
          </p:grpSpPr>
          <p:sp>
            <p:nvSpPr>
              <p:cNvPr id="79" name="Freeform 40"/>
              <p:cNvSpPr/>
              <p:nvPr/>
            </p:nvSpPr>
            <p:spPr>
              <a:xfrm>
                <a:off x="9676440" y="7856280"/>
                <a:ext cx="2293560" cy="1649520"/>
              </a:xfrm>
              <a:custGeom>
                <a:avLst/>
                <a:gdLst/>
                <a:ahLst/>
                <a:rect l="l" t="t" r="r" b="b"/>
                <a:pathLst>
                  <a:path w="604242" h="434650">
                    <a:moveTo>
                      <a:pt x="172100" y="0"/>
                    </a:moveTo>
                    <a:lnTo>
                      <a:pt x="432142" y="0"/>
                    </a:lnTo>
                    <a:cubicBezTo>
                      <a:pt x="477786" y="0"/>
                      <a:pt x="521560" y="18132"/>
                      <a:pt x="553835" y="50407"/>
                    </a:cubicBezTo>
                    <a:cubicBezTo>
                      <a:pt x="586110" y="82682"/>
                      <a:pt x="604242" y="126456"/>
                      <a:pt x="604242" y="172100"/>
                    </a:cubicBezTo>
                    <a:lnTo>
                      <a:pt x="604242" y="262550"/>
                    </a:lnTo>
                    <a:cubicBezTo>
                      <a:pt x="604242" y="357598"/>
                      <a:pt x="527190" y="434650"/>
                      <a:pt x="432142" y="434650"/>
                    </a:cubicBezTo>
                    <a:lnTo>
                      <a:pt x="172100" y="434650"/>
                    </a:lnTo>
                    <a:cubicBezTo>
                      <a:pt x="77052" y="434650"/>
                      <a:pt x="0" y="357598"/>
                      <a:pt x="0" y="262550"/>
                    </a:cubicBezTo>
                    <a:lnTo>
                      <a:pt x="0" y="172100"/>
                    </a:lnTo>
                    <a:cubicBezTo>
                      <a:pt x="0" y="77052"/>
                      <a:pt x="77052" y="0"/>
                      <a:pt x="172100" y="0"/>
                    </a:cubicBezTo>
                    <a:close/>
                  </a:path>
                </a:pathLst>
              </a:custGeom>
              <a:noFill/>
              <a:ln w="47625">
                <a:solidFill>
                  <a:srgbClr val="fff6e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" name="TextBox 41"/>
              <p:cNvSpPr/>
              <p:nvPr/>
            </p:nvSpPr>
            <p:spPr>
              <a:xfrm>
                <a:off x="9676440" y="7675560"/>
                <a:ext cx="308520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1" name="Group 42"/>
            <p:cNvGrpSpPr/>
            <p:nvPr/>
          </p:nvGrpSpPr>
          <p:grpSpPr>
            <a:xfrm>
              <a:off x="10166400" y="8024400"/>
              <a:ext cx="1313640" cy="1313640"/>
              <a:chOff x="10166400" y="8024400"/>
              <a:chExt cx="1313640" cy="1313640"/>
            </a:xfrm>
          </p:grpSpPr>
          <p:sp>
            <p:nvSpPr>
              <p:cNvPr id="82" name="Freeform 43"/>
              <p:cNvSpPr/>
              <p:nvPr/>
            </p:nvSpPr>
            <p:spPr>
              <a:xfrm>
                <a:off x="10166400" y="8024400"/>
                <a:ext cx="1313640" cy="1313640"/>
              </a:xfrm>
              <a:custGeom>
                <a:avLst/>
                <a:gdLst/>
                <a:ah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d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" name="TextBox 44"/>
              <p:cNvSpPr/>
              <p:nvPr/>
            </p:nvSpPr>
            <p:spPr>
              <a:xfrm>
                <a:off x="10371600" y="8152560"/>
                <a:ext cx="902880" cy="979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4" name="Group 45"/>
          <p:cNvGrpSpPr/>
          <p:nvPr/>
        </p:nvGrpSpPr>
        <p:grpSpPr>
          <a:xfrm>
            <a:off x="941400" y="743400"/>
            <a:ext cx="3110040" cy="3515400"/>
            <a:chOff x="941400" y="743400"/>
            <a:chExt cx="3110040" cy="3515400"/>
          </a:xfrm>
        </p:grpSpPr>
        <p:grpSp>
          <p:nvGrpSpPr>
            <p:cNvPr id="85" name="Group 46"/>
            <p:cNvGrpSpPr/>
            <p:nvPr/>
          </p:nvGrpSpPr>
          <p:grpSpPr>
            <a:xfrm>
              <a:off x="965880" y="992520"/>
              <a:ext cx="3085560" cy="3266280"/>
              <a:chOff x="965880" y="992520"/>
              <a:chExt cx="3085560" cy="3266280"/>
            </a:xfrm>
          </p:grpSpPr>
          <p:sp>
            <p:nvSpPr>
              <p:cNvPr id="86" name="Freeform 47"/>
              <p:cNvSpPr/>
              <p:nvPr/>
            </p:nvSpPr>
            <p:spPr>
              <a:xfrm>
                <a:off x="965880" y="1173600"/>
                <a:ext cx="1785960" cy="80280"/>
              </a:xfrm>
              <a:custGeom>
                <a:avLst/>
                <a:gdLst/>
                <a:ahLst/>
                <a:rect l="l" t="t" r="r" b="b"/>
                <a:pathLst>
                  <a:path w="470608" h="21362">
                    <a:moveTo>
                      <a:pt x="0" y="0"/>
                    </a:moveTo>
                    <a:lnTo>
                      <a:pt x="470608" y="0"/>
                    </a:lnTo>
                    <a:lnTo>
                      <a:pt x="470608" y="21362"/>
                    </a:lnTo>
                    <a:lnTo>
                      <a:pt x="0" y="213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" name="TextBox 48"/>
              <p:cNvSpPr/>
              <p:nvPr/>
            </p:nvSpPr>
            <p:spPr>
              <a:xfrm>
                <a:off x="965880" y="992520"/>
                <a:ext cx="308556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" name="TextBox 49"/>
            <p:cNvSpPr/>
            <p:nvPr/>
          </p:nvSpPr>
          <p:spPr>
            <a:xfrm>
              <a:off x="941400" y="743400"/>
              <a:ext cx="286272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just">
                <a:lnSpc>
                  <a:spcPts val="288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Montserrat Bold"/>
                  <a:ea typeface="DejaVu Sans"/>
                </a:rPr>
                <a:t>YOURLOGO</a:t>
              </a:r>
              <a:endParaRPr b="0" lang="en-HK" sz="2400" spc="-1" strike="noStrike">
                <a:latin typeface="Arial"/>
              </a:endParaRPr>
            </a:p>
          </p:txBody>
        </p:sp>
      </p:grpSp>
      <p:grpSp>
        <p:nvGrpSpPr>
          <p:cNvPr id="89" name="Group 50"/>
          <p:cNvGrpSpPr/>
          <p:nvPr/>
        </p:nvGrpSpPr>
        <p:grpSpPr>
          <a:xfrm>
            <a:off x="751320" y="1761120"/>
            <a:ext cx="3243240" cy="832320"/>
            <a:chOff x="751320" y="1761120"/>
            <a:chExt cx="3243240" cy="832320"/>
          </a:xfrm>
        </p:grpSpPr>
        <p:sp>
          <p:nvSpPr>
            <p:cNvPr id="90" name="Freeform 51"/>
            <p:cNvSpPr/>
            <p:nvPr/>
          </p:nvSpPr>
          <p:spPr>
            <a:xfrm>
              <a:off x="751320" y="1761120"/>
              <a:ext cx="3243240" cy="832320"/>
            </a:xfrm>
            <a:custGeom>
              <a:avLst/>
              <a:gdLst/>
              <a:ahLst/>
              <a:rect l="l" t="t" r="r" b="b"/>
              <a:pathLst>
                <a:path w="5228590" h="1342390">
                  <a:moveTo>
                    <a:pt x="15240" y="1247140"/>
                  </a:moveTo>
                  <a:cubicBezTo>
                    <a:pt x="207010" y="1043940"/>
                    <a:pt x="292100" y="937260"/>
                    <a:pt x="369570" y="843280"/>
                  </a:cubicBezTo>
                  <a:cubicBezTo>
                    <a:pt x="450850" y="744220"/>
                    <a:pt x="537210" y="633730"/>
                    <a:pt x="614680" y="537210"/>
                  </a:cubicBezTo>
                  <a:cubicBezTo>
                    <a:pt x="684530" y="450850"/>
                    <a:pt x="754380" y="364490"/>
                    <a:pt x="814070" y="292100"/>
                  </a:cubicBezTo>
                  <a:cubicBezTo>
                    <a:pt x="862330" y="233680"/>
                    <a:pt x="908050" y="180340"/>
                    <a:pt x="944880" y="135890"/>
                  </a:cubicBezTo>
                  <a:cubicBezTo>
                    <a:pt x="972820" y="101600"/>
                    <a:pt x="999490" y="68580"/>
                    <a:pt x="1018540" y="46990"/>
                  </a:cubicBezTo>
                  <a:cubicBezTo>
                    <a:pt x="1029970" y="34290"/>
                    <a:pt x="1042670" y="22860"/>
                    <a:pt x="1049020" y="16510"/>
                  </a:cubicBezTo>
                  <a:cubicBezTo>
                    <a:pt x="1052830" y="1270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3950" y="74930"/>
                    <a:pt x="1121410" y="81280"/>
                  </a:cubicBezTo>
                  <a:cubicBezTo>
                    <a:pt x="1111250" y="107950"/>
                    <a:pt x="1104900" y="234950"/>
                    <a:pt x="1096010" y="312420"/>
                  </a:cubicBezTo>
                  <a:cubicBezTo>
                    <a:pt x="1085850" y="392430"/>
                    <a:pt x="1071880" y="472440"/>
                    <a:pt x="1064260" y="553720"/>
                  </a:cubicBezTo>
                  <a:cubicBezTo>
                    <a:pt x="1056640" y="637540"/>
                    <a:pt x="1043940" y="732790"/>
                    <a:pt x="1051560" y="810260"/>
                  </a:cubicBezTo>
                  <a:cubicBezTo>
                    <a:pt x="1057910" y="875030"/>
                    <a:pt x="1054100" y="955040"/>
                    <a:pt x="1096010" y="988060"/>
                  </a:cubicBezTo>
                  <a:cubicBezTo>
                    <a:pt x="1146810" y="1028700"/>
                    <a:pt x="1273810" y="1013460"/>
                    <a:pt x="1371600" y="991870"/>
                  </a:cubicBezTo>
                  <a:cubicBezTo>
                    <a:pt x="1497330" y="963930"/>
                    <a:pt x="1651000" y="871220"/>
                    <a:pt x="1778000" y="793750"/>
                  </a:cubicBezTo>
                  <a:cubicBezTo>
                    <a:pt x="1903730" y="717550"/>
                    <a:pt x="2021840" y="618490"/>
                    <a:pt x="2129790" y="530860"/>
                  </a:cubicBezTo>
                  <a:cubicBezTo>
                    <a:pt x="2226310" y="452120"/>
                    <a:pt x="2319020" y="370840"/>
                    <a:pt x="2397760" y="297180"/>
                  </a:cubicBezTo>
                  <a:cubicBezTo>
                    <a:pt x="2463800" y="236220"/>
                    <a:pt x="2538730" y="163830"/>
                    <a:pt x="2575560" y="123190"/>
                  </a:cubicBezTo>
                  <a:cubicBezTo>
                    <a:pt x="2593340" y="102870"/>
                    <a:pt x="2604770" y="83820"/>
                    <a:pt x="2613660" y="74930"/>
                  </a:cubicBezTo>
                  <a:cubicBezTo>
                    <a:pt x="2617470" y="7112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2080"/>
                    <a:pt x="2674620" y="137160"/>
                  </a:cubicBezTo>
                  <a:cubicBezTo>
                    <a:pt x="2658110" y="157480"/>
                    <a:pt x="2584450" y="236220"/>
                    <a:pt x="2534920" y="298450"/>
                  </a:cubicBezTo>
                  <a:cubicBezTo>
                    <a:pt x="2471420" y="377190"/>
                    <a:pt x="2392680" y="480060"/>
                    <a:pt x="2329180" y="576580"/>
                  </a:cubicBezTo>
                  <a:cubicBezTo>
                    <a:pt x="2265680" y="673100"/>
                    <a:pt x="2204720" y="778510"/>
                    <a:pt x="2156460" y="875030"/>
                  </a:cubicBezTo>
                  <a:cubicBezTo>
                    <a:pt x="2113280" y="961390"/>
                    <a:pt x="2042160" y="1062990"/>
                    <a:pt x="2049780" y="1126490"/>
                  </a:cubicBezTo>
                  <a:cubicBezTo>
                    <a:pt x="2054860" y="1169670"/>
                    <a:pt x="2087880" y="1214120"/>
                    <a:pt x="2127250" y="1228090"/>
                  </a:cubicBezTo>
                  <a:cubicBezTo>
                    <a:pt x="2184400" y="1248410"/>
                    <a:pt x="2296160" y="1203960"/>
                    <a:pt x="2382520" y="1172210"/>
                  </a:cubicBezTo>
                  <a:cubicBezTo>
                    <a:pt x="2480310" y="1135380"/>
                    <a:pt x="2584450" y="1066800"/>
                    <a:pt x="2679700" y="1008380"/>
                  </a:cubicBezTo>
                  <a:cubicBezTo>
                    <a:pt x="2773680" y="951230"/>
                    <a:pt x="2870200" y="881380"/>
                    <a:pt x="2950210" y="826770"/>
                  </a:cubicBezTo>
                  <a:cubicBezTo>
                    <a:pt x="3013710" y="783590"/>
                    <a:pt x="3086100" y="722630"/>
                    <a:pt x="3121660" y="708660"/>
                  </a:cubicBezTo>
                  <a:cubicBezTo>
                    <a:pt x="3135630" y="703580"/>
                    <a:pt x="3145790" y="706120"/>
                    <a:pt x="3153410" y="703580"/>
                  </a:cubicBezTo>
                  <a:cubicBezTo>
                    <a:pt x="3157220" y="70231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4210" y="768350"/>
                    <a:pt x="3201670" y="772160"/>
                  </a:cubicBezTo>
                  <a:cubicBezTo>
                    <a:pt x="3192780" y="783590"/>
                    <a:pt x="3178810" y="819150"/>
                    <a:pt x="3163570" y="847090"/>
                  </a:cubicBezTo>
                  <a:cubicBezTo>
                    <a:pt x="3141980" y="885190"/>
                    <a:pt x="3107690" y="942340"/>
                    <a:pt x="3084830" y="980440"/>
                  </a:cubicBezTo>
                  <a:cubicBezTo>
                    <a:pt x="3067050" y="1009650"/>
                    <a:pt x="3032760" y="1035050"/>
                    <a:pt x="3039110" y="1055370"/>
                  </a:cubicBezTo>
                  <a:cubicBezTo>
                    <a:pt x="3046730" y="1082040"/>
                    <a:pt x="3112770" y="1103630"/>
                    <a:pt x="3163570" y="1115060"/>
                  </a:cubicBezTo>
                  <a:cubicBezTo>
                    <a:pt x="3234690" y="1131570"/>
                    <a:pt x="3341370" y="1123950"/>
                    <a:pt x="3434080" y="1118870"/>
                  </a:cubicBezTo>
                  <a:cubicBezTo>
                    <a:pt x="3534410" y="1112520"/>
                    <a:pt x="3643630" y="1094740"/>
                    <a:pt x="3742690" y="1076960"/>
                  </a:cubicBezTo>
                  <a:cubicBezTo>
                    <a:pt x="3835400" y="1060450"/>
                    <a:pt x="3929380" y="1035050"/>
                    <a:pt x="4009390" y="1016000"/>
                  </a:cubicBezTo>
                  <a:cubicBezTo>
                    <a:pt x="4076700" y="999490"/>
                    <a:pt x="4141470" y="982980"/>
                    <a:pt x="4193540" y="969010"/>
                  </a:cubicBezTo>
                  <a:cubicBezTo>
                    <a:pt x="4231640" y="958850"/>
                    <a:pt x="4257040" y="944880"/>
                    <a:pt x="4291330" y="941070"/>
                  </a:cubicBezTo>
                  <a:cubicBezTo>
                    <a:pt x="4329430" y="935990"/>
                    <a:pt x="4364990" y="943610"/>
                    <a:pt x="4414520" y="944880"/>
                  </a:cubicBezTo>
                  <a:cubicBezTo>
                    <a:pt x="4489450" y="947420"/>
                    <a:pt x="4592320" y="960120"/>
                    <a:pt x="4700270" y="957580"/>
                  </a:cubicBezTo>
                  <a:cubicBezTo>
                    <a:pt x="4839970" y="955040"/>
                    <a:pt x="5132070" y="918210"/>
                    <a:pt x="5179060" y="918210"/>
                  </a:cubicBezTo>
                  <a:cubicBezTo>
                    <a:pt x="5186680" y="918210"/>
                    <a:pt x="5187950" y="918210"/>
                    <a:pt x="5193030" y="919480"/>
                  </a:cubicBezTo>
                  <a:cubicBezTo>
                    <a:pt x="5198110" y="920750"/>
                    <a:pt x="5203190" y="923290"/>
                    <a:pt x="5207000" y="925830"/>
                  </a:cubicBezTo>
                  <a:cubicBezTo>
                    <a:pt x="5210810" y="928370"/>
                    <a:pt x="5215890" y="930910"/>
                    <a:pt x="5218430" y="934720"/>
                  </a:cubicBezTo>
                  <a:cubicBezTo>
                    <a:pt x="5220970" y="938530"/>
                    <a:pt x="5223510" y="943610"/>
                    <a:pt x="5224780" y="947420"/>
                  </a:cubicBezTo>
                  <a:cubicBezTo>
                    <a:pt x="5226050" y="952500"/>
                    <a:pt x="5228590" y="956310"/>
                    <a:pt x="5228590" y="961390"/>
                  </a:cubicBezTo>
                  <a:cubicBezTo>
                    <a:pt x="5228590" y="966470"/>
                    <a:pt x="5227320" y="971550"/>
                    <a:pt x="5226050" y="976630"/>
                  </a:cubicBezTo>
                  <a:cubicBezTo>
                    <a:pt x="5224780" y="981710"/>
                    <a:pt x="5222240" y="985520"/>
                    <a:pt x="5219700" y="989330"/>
                  </a:cubicBezTo>
                  <a:cubicBezTo>
                    <a:pt x="5217160" y="993140"/>
                    <a:pt x="5213350" y="996950"/>
                    <a:pt x="5209540" y="999490"/>
                  </a:cubicBezTo>
                  <a:cubicBezTo>
                    <a:pt x="5205730" y="1002030"/>
                    <a:pt x="5201920" y="1005840"/>
                    <a:pt x="5196840" y="1007110"/>
                  </a:cubicBezTo>
                  <a:cubicBezTo>
                    <a:pt x="5191760" y="1008380"/>
                    <a:pt x="5186680" y="1008380"/>
                    <a:pt x="5181600" y="1008380"/>
                  </a:cubicBezTo>
                  <a:cubicBezTo>
                    <a:pt x="5176520" y="1008380"/>
                    <a:pt x="5172710" y="1007110"/>
                    <a:pt x="5167630" y="1005840"/>
                  </a:cubicBezTo>
                  <a:cubicBezTo>
                    <a:pt x="5163820" y="1004570"/>
                    <a:pt x="5158740" y="1002030"/>
                    <a:pt x="5154930" y="999490"/>
                  </a:cubicBezTo>
                  <a:cubicBezTo>
                    <a:pt x="5151120" y="996950"/>
                    <a:pt x="5147310" y="991870"/>
                    <a:pt x="5144770" y="988060"/>
                  </a:cubicBezTo>
                  <a:cubicBezTo>
                    <a:pt x="5142230" y="984250"/>
                    <a:pt x="5140960" y="979170"/>
                    <a:pt x="5139690" y="974090"/>
                  </a:cubicBezTo>
                  <a:cubicBezTo>
                    <a:pt x="5138420" y="969010"/>
                    <a:pt x="5138420" y="965200"/>
                    <a:pt x="5138420" y="960120"/>
                  </a:cubicBezTo>
                  <a:cubicBezTo>
                    <a:pt x="5138420" y="955040"/>
                    <a:pt x="5139690" y="949960"/>
                    <a:pt x="5140960" y="946150"/>
                  </a:cubicBezTo>
                  <a:cubicBezTo>
                    <a:pt x="5142230" y="941070"/>
                    <a:pt x="5144770" y="937260"/>
                    <a:pt x="5148580" y="933450"/>
                  </a:cubicBezTo>
                  <a:cubicBezTo>
                    <a:pt x="5151120" y="929640"/>
                    <a:pt x="5156200" y="927100"/>
                    <a:pt x="5160010" y="924560"/>
                  </a:cubicBezTo>
                  <a:cubicBezTo>
                    <a:pt x="5163820" y="922020"/>
                    <a:pt x="5168900" y="920750"/>
                    <a:pt x="5173980" y="919480"/>
                  </a:cubicBezTo>
                  <a:cubicBezTo>
                    <a:pt x="5179060" y="918210"/>
                    <a:pt x="5184140" y="916940"/>
                    <a:pt x="5189220" y="918210"/>
                  </a:cubicBezTo>
                  <a:cubicBezTo>
                    <a:pt x="5194300" y="919480"/>
                    <a:pt x="5199380" y="920750"/>
                    <a:pt x="5203190" y="923290"/>
                  </a:cubicBezTo>
                  <a:cubicBezTo>
                    <a:pt x="5207000" y="925830"/>
                    <a:pt x="5210810" y="927100"/>
                    <a:pt x="5214620" y="930910"/>
                  </a:cubicBezTo>
                  <a:cubicBezTo>
                    <a:pt x="5218430" y="934720"/>
                    <a:pt x="5220970" y="938530"/>
                    <a:pt x="5223510" y="943610"/>
                  </a:cubicBezTo>
                  <a:cubicBezTo>
                    <a:pt x="5226050" y="947420"/>
                    <a:pt x="5227320" y="952500"/>
                    <a:pt x="5227320" y="957580"/>
                  </a:cubicBezTo>
                  <a:cubicBezTo>
                    <a:pt x="5227320" y="962660"/>
                    <a:pt x="5228590" y="966470"/>
                    <a:pt x="5227320" y="971550"/>
                  </a:cubicBezTo>
                  <a:cubicBezTo>
                    <a:pt x="5226050" y="976630"/>
                    <a:pt x="5224780" y="981710"/>
                    <a:pt x="5222240" y="985520"/>
                  </a:cubicBezTo>
                  <a:cubicBezTo>
                    <a:pt x="5219700" y="989330"/>
                    <a:pt x="5217160" y="994410"/>
                    <a:pt x="5213350" y="996950"/>
                  </a:cubicBezTo>
                  <a:cubicBezTo>
                    <a:pt x="5209540" y="1000760"/>
                    <a:pt x="5205730" y="1002030"/>
                    <a:pt x="5200650" y="1004570"/>
                  </a:cubicBezTo>
                  <a:cubicBezTo>
                    <a:pt x="5196840" y="1005840"/>
                    <a:pt x="5186680" y="1008380"/>
                    <a:pt x="5186680" y="1008380"/>
                  </a:cubicBezTo>
                  <a:cubicBezTo>
                    <a:pt x="5186680" y="1008380"/>
                    <a:pt x="4841240" y="1050290"/>
                    <a:pt x="4696460" y="1054100"/>
                  </a:cubicBezTo>
                  <a:cubicBezTo>
                    <a:pt x="4580890" y="1057910"/>
                    <a:pt x="4453890" y="1052830"/>
                    <a:pt x="4386580" y="1043940"/>
                  </a:cubicBezTo>
                  <a:cubicBezTo>
                    <a:pt x="4353560" y="1038860"/>
                    <a:pt x="4339590" y="1026160"/>
                    <a:pt x="4312920" y="1026160"/>
                  </a:cubicBezTo>
                  <a:cubicBezTo>
                    <a:pt x="4282440" y="1024890"/>
                    <a:pt x="4251960" y="1036320"/>
                    <a:pt x="4213860" y="1045210"/>
                  </a:cubicBezTo>
                  <a:cubicBezTo>
                    <a:pt x="4161790" y="1056640"/>
                    <a:pt x="4095750" y="1076960"/>
                    <a:pt x="4027170" y="1093470"/>
                  </a:cubicBezTo>
                  <a:cubicBezTo>
                    <a:pt x="3944620" y="1113790"/>
                    <a:pt x="3848100" y="1139190"/>
                    <a:pt x="3752850" y="1156970"/>
                  </a:cubicBezTo>
                  <a:cubicBezTo>
                    <a:pt x="3649980" y="1176020"/>
                    <a:pt x="3536950" y="1196340"/>
                    <a:pt x="3431540" y="1201420"/>
                  </a:cubicBezTo>
                  <a:cubicBezTo>
                    <a:pt x="3328670" y="1206500"/>
                    <a:pt x="3208020" y="1214120"/>
                    <a:pt x="3128010" y="1191260"/>
                  </a:cubicBezTo>
                  <a:cubicBezTo>
                    <a:pt x="3070860" y="1174750"/>
                    <a:pt x="3009900" y="1151890"/>
                    <a:pt x="2989580" y="1111250"/>
                  </a:cubicBezTo>
                  <a:cubicBezTo>
                    <a:pt x="2969260" y="1069340"/>
                    <a:pt x="2994660" y="991870"/>
                    <a:pt x="3012440" y="939800"/>
                  </a:cubicBezTo>
                  <a:cubicBezTo>
                    <a:pt x="3028950" y="890270"/>
                    <a:pt x="3063240" y="845820"/>
                    <a:pt x="3088640" y="803910"/>
                  </a:cubicBezTo>
                  <a:cubicBezTo>
                    <a:pt x="3110230" y="767080"/>
                    <a:pt x="3140710" y="715010"/>
                    <a:pt x="3153410" y="703580"/>
                  </a:cubicBezTo>
                  <a:cubicBezTo>
                    <a:pt x="3157220" y="69977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5480" y="770890"/>
                    <a:pt x="3201670" y="772160"/>
                  </a:cubicBezTo>
                  <a:cubicBezTo>
                    <a:pt x="3194050" y="775970"/>
                    <a:pt x="3177540" y="767080"/>
                    <a:pt x="3159760" y="772160"/>
                  </a:cubicBezTo>
                  <a:cubicBezTo>
                    <a:pt x="3121660" y="784860"/>
                    <a:pt x="3055620" y="847090"/>
                    <a:pt x="2993390" y="890270"/>
                  </a:cubicBezTo>
                  <a:cubicBezTo>
                    <a:pt x="2913380" y="946150"/>
                    <a:pt x="2813050" y="1017270"/>
                    <a:pt x="2716530" y="1075690"/>
                  </a:cubicBezTo>
                  <a:cubicBezTo>
                    <a:pt x="2614930" y="1136650"/>
                    <a:pt x="2504440" y="1210310"/>
                    <a:pt x="2397760" y="1245870"/>
                  </a:cubicBezTo>
                  <a:cubicBezTo>
                    <a:pt x="2301240" y="1277620"/>
                    <a:pt x="2178050" y="1318260"/>
                    <a:pt x="2106930" y="1290320"/>
                  </a:cubicBezTo>
                  <a:cubicBezTo>
                    <a:pt x="2048510" y="1267460"/>
                    <a:pt x="1993900" y="1198880"/>
                    <a:pt x="1983740" y="1135380"/>
                  </a:cubicBezTo>
                  <a:cubicBezTo>
                    <a:pt x="1971040" y="1055370"/>
                    <a:pt x="2044700" y="934720"/>
                    <a:pt x="2090420" y="836930"/>
                  </a:cubicBezTo>
                  <a:cubicBezTo>
                    <a:pt x="2138680" y="732790"/>
                    <a:pt x="2203450" y="628650"/>
                    <a:pt x="2268220" y="530860"/>
                  </a:cubicBezTo>
                  <a:cubicBezTo>
                    <a:pt x="2331720" y="433070"/>
                    <a:pt x="2413000" y="332740"/>
                    <a:pt x="2475230" y="250190"/>
                  </a:cubicBezTo>
                  <a:cubicBezTo>
                    <a:pt x="2526030" y="184150"/>
                    <a:pt x="2594610" y="95250"/>
                    <a:pt x="2613660" y="74930"/>
                  </a:cubicBezTo>
                  <a:cubicBezTo>
                    <a:pt x="2617470" y="6985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3350"/>
                    <a:pt x="2674620" y="137160"/>
                  </a:cubicBezTo>
                  <a:cubicBezTo>
                    <a:pt x="2667000" y="146050"/>
                    <a:pt x="2649220" y="158750"/>
                    <a:pt x="2630170" y="177800"/>
                  </a:cubicBezTo>
                  <a:cubicBezTo>
                    <a:pt x="2589530" y="215900"/>
                    <a:pt x="2515870" y="293370"/>
                    <a:pt x="2448560" y="355600"/>
                  </a:cubicBezTo>
                  <a:cubicBezTo>
                    <a:pt x="2368550" y="430530"/>
                    <a:pt x="2275840" y="513080"/>
                    <a:pt x="2176780" y="593090"/>
                  </a:cubicBezTo>
                  <a:cubicBezTo>
                    <a:pt x="2066290" y="683260"/>
                    <a:pt x="1944370" y="786130"/>
                    <a:pt x="1812290" y="864870"/>
                  </a:cubicBezTo>
                  <a:cubicBezTo>
                    <a:pt x="1676400" y="946150"/>
                    <a:pt x="1508760" y="1045210"/>
                    <a:pt x="1371600" y="1070610"/>
                  </a:cubicBezTo>
                  <a:cubicBezTo>
                    <a:pt x="1263650" y="1090930"/>
                    <a:pt x="1132840" y="1097280"/>
                    <a:pt x="1065530" y="1049020"/>
                  </a:cubicBezTo>
                  <a:cubicBezTo>
                    <a:pt x="1003300" y="1004570"/>
                    <a:pt x="981710" y="891540"/>
                    <a:pt x="966470" y="807720"/>
                  </a:cubicBezTo>
                  <a:cubicBezTo>
                    <a:pt x="951230" y="722630"/>
                    <a:pt x="971550" y="629920"/>
                    <a:pt x="977900" y="543560"/>
                  </a:cubicBezTo>
                  <a:cubicBezTo>
                    <a:pt x="984250" y="459740"/>
                    <a:pt x="994410" y="373380"/>
                    <a:pt x="1004570" y="297180"/>
                  </a:cubicBezTo>
                  <a:cubicBezTo>
                    <a:pt x="1013460" y="232410"/>
                    <a:pt x="1024890" y="166370"/>
                    <a:pt x="1032510" y="115570"/>
                  </a:cubicBezTo>
                  <a:cubicBezTo>
                    <a:pt x="1038860" y="77470"/>
                    <a:pt x="1041400" y="30480"/>
                    <a:pt x="1049020" y="16510"/>
                  </a:cubicBezTo>
                  <a:cubicBezTo>
                    <a:pt x="1051560" y="1143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5220" y="77470"/>
                    <a:pt x="1121410" y="81280"/>
                  </a:cubicBezTo>
                  <a:cubicBezTo>
                    <a:pt x="1113790" y="87630"/>
                    <a:pt x="1098550" y="93980"/>
                    <a:pt x="1085850" y="105410"/>
                  </a:cubicBezTo>
                  <a:cubicBezTo>
                    <a:pt x="1064260" y="124460"/>
                    <a:pt x="1037590" y="154940"/>
                    <a:pt x="1009650" y="187960"/>
                  </a:cubicBezTo>
                  <a:cubicBezTo>
                    <a:pt x="971550" y="232410"/>
                    <a:pt x="928370" y="288290"/>
                    <a:pt x="881380" y="346710"/>
                  </a:cubicBezTo>
                  <a:cubicBezTo>
                    <a:pt x="822960" y="420370"/>
                    <a:pt x="754380" y="506730"/>
                    <a:pt x="685800" y="593090"/>
                  </a:cubicBezTo>
                  <a:cubicBezTo>
                    <a:pt x="609600" y="690880"/>
                    <a:pt x="523240" y="802640"/>
                    <a:pt x="443230" y="902970"/>
                  </a:cubicBezTo>
                  <a:cubicBezTo>
                    <a:pt x="367030" y="999490"/>
                    <a:pt x="281940" y="1109980"/>
                    <a:pt x="217170" y="1187450"/>
                  </a:cubicBezTo>
                  <a:cubicBezTo>
                    <a:pt x="171450" y="1242060"/>
                    <a:pt x="115570" y="1305560"/>
                    <a:pt x="97790" y="1323340"/>
                  </a:cubicBezTo>
                  <a:cubicBezTo>
                    <a:pt x="92710" y="1328420"/>
                    <a:pt x="91440" y="1329690"/>
                    <a:pt x="87630" y="1332230"/>
                  </a:cubicBezTo>
                  <a:cubicBezTo>
                    <a:pt x="83820" y="1334770"/>
                    <a:pt x="78740" y="1336040"/>
                    <a:pt x="74930" y="1337310"/>
                  </a:cubicBezTo>
                  <a:cubicBezTo>
                    <a:pt x="71120" y="1338580"/>
                    <a:pt x="66040" y="1339850"/>
                    <a:pt x="62230" y="1341120"/>
                  </a:cubicBezTo>
                  <a:cubicBezTo>
                    <a:pt x="57150" y="1342390"/>
                    <a:pt x="53340" y="1342390"/>
                    <a:pt x="48260" y="1341120"/>
                  </a:cubicBezTo>
                  <a:cubicBezTo>
                    <a:pt x="44450" y="1339850"/>
                    <a:pt x="39370" y="1338580"/>
                    <a:pt x="35560" y="1337310"/>
                  </a:cubicBezTo>
                  <a:cubicBezTo>
                    <a:pt x="31750" y="1336040"/>
                    <a:pt x="26670" y="1333500"/>
                    <a:pt x="22860" y="1330960"/>
                  </a:cubicBezTo>
                  <a:cubicBezTo>
                    <a:pt x="19050" y="1328420"/>
                    <a:pt x="16510" y="1324610"/>
                    <a:pt x="13970" y="1320800"/>
                  </a:cubicBezTo>
                  <a:cubicBezTo>
                    <a:pt x="11430" y="1316990"/>
                    <a:pt x="8890" y="1313180"/>
                    <a:pt x="6350" y="1309370"/>
                  </a:cubicBezTo>
                  <a:cubicBezTo>
                    <a:pt x="3810" y="1305560"/>
                    <a:pt x="2540" y="1300480"/>
                    <a:pt x="1270" y="1296670"/>
                  </a:cubicBezTo>
                  <a:cubicBezTo>
                    <a:pt x="0" y="1292860"/>
                    <a:pt x="0" y="1287780"/>
                    <a:pt x="0" y="1283970"/>
                  </a:cubicBezTo>
                  <a:cubicBezTo>
                    <a:pt x="0" y="1278890"/>
                    <a:pt x="1270" y="1275080"/>
                    <a:pt x="2540" y="1270000"/>
                  </a:cubicBezTo>
                  <a:cubicBezTo>
                    <a:pt x="3810" y="1266190"/>
                    <a:pt x="5080" y="1261110"/>
                    <a:pt x="7620" y="1257300"/>
                  </a:cubicBezTo>
                  <a:cubicBezTo>
                    <a:pt x="10160" y="1253490"/>
                    <a:pt x="15240" y="1247140"/>
                    <a:pt x="15240" y="124714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842840" y="6037560"/>
            <a:ext cx="3085560" cy="3266280"/>
            <a:chOff x="1842840" y="6037560"/>
            <a:chExt cx="3085560" cy="3266280"/>
          </a:xfrm>
        </p:grpSpPr>
        <p:sp>
          <p:nvSpPr>
            <p:cNvPr id="92" name="Freeform 3"/>
            <p:cNvSpPr/>
            <p:nvPr/>
          </p:nvSpPr>
          <p:spPr>
            <a:xfrm>
              <a:off x="184284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TextBox 4"/>
            <p:cNvSpPr/>
            <p:nvPr/>
          </p:nvSpPr>
          <p:spPr>
            <a:xfrm>
              <a:off x="18428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CANVA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4" name="Group 5"/>
          <p:cNvGrpSpPr/>
          <p:nvPr/>
        </p:nvGrpSpPr>
        <p:grpSpPr>
          <a:xfrm>
            <a:off x="7490880" y="6037560"/>
            <a:ext cx="3085560" cy="3266280"/>
            <a:chOff x="7490880" y="6037560"/>
            <a:chExt cx="3085560" cy="3266280"/>
          </a:xfrm>
        </p:grpSpPr>
        <p:sp>
          <p:nvSpPr>
            <p:cNvPr id="95" name="Freeform 6"/>
            <p:cNvSpPr/>
            <p:nvPr/>
          </p:nvSpPr>
          <p:spPr>
            <a:xfrm>
              <a:off x="749088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TextBox 7"/>
            <p:cNvSpPr/>
            <p:nvPr/>
          </p:nvSpPr>
          <p:spPr>
            <a:xfrm>
              <a:off x="749088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POWERPOINT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7" name="Group 8"/>
          <p:cNvGrpSpPr/>
          <p:nvPr/>
        </p:nvGrpSpPr>
        <p:grpSpPr>
          <a:xfrm>
            <a:off x="13121640" y="6037560"/>
            <a:ext cx="3085560" cy="3266280"/>
            <a:chOff x="13121640" y="6037560"/>
            <a:chExt cx="3085560" cy="3266280"/>
          </a:xfrm>
        </p:grpSpPr>
        <p:sp>
          <p:nvSpPr>
            <p:cNvPr id="98" name="Freeform 9"/>
            <p:cNvSpPr/>
            <p:nvPr/>
          </p:nvSpPr>
          <p:spPr>
            <a:xfrm>
              <a:off x="1312164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TextBox 10"/>
            <p:cNvSpPr/>
            <p:nvPr/>
          </p:nvSpPr>
          <p:spPr>
            <a:xfrm>
              <a:off x="131216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GOOGLE SLIDES</a:t>
              </a:r>
              <a:endParaRPr b="0" lang="en-HK" sz="2100" spc="-1" strike="noStrike">
                <a:latin typeface="Arial"/>
              </a:endParaRPr>
            </a:p>
          </p:txBody>
        </p:sp>
      </p:grpSp>
      <p:pic>
        <p:nvPicPr>
          <p:cNvPr id="100" name="Picture 11" descr=""/>
          <p:cNvPicPr/>
          <p:nvPr/>
        </p:nvPicPr>
        <p:blipFill>
          <a:blip r:embed="rId1"/>
          <a:stretch/>
        </p:blipFill>
        <p:spPr>
          <a:xfrm>
            <a:off x="14184360" y="5061600"/>
            <a:ext cx="871920" cy="87192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2" descr=""/>
          <p:cNvPicPr/>
          <p:nvPr/>
        </p:nvPicPr>
        <p:blipFill>
          <a:blip r:embed="rId2"/>
          <a:stretch/>
        </p:blipFill>
        <p:spPr>
          <a:xfrm>
            <a:off x="8461800" y="5005440"/>
            <a:ext cx="928440" cy="9284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3" descr=""/>
          <p:cNvPicPr/>
          <p:nvPr/>
        </p:nvPicPr>
        <p:blipFill>
          <a:blip r:embed="rId3"/>
          <a:stretch/>
        </p:blipFill>
        <p:spPr>
          <a:xfrm>
            <a:off x="3003480" y="4977360"/>
            <a:ext cx="956520" cy="95652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4" descr=""/>
          <p:cNvPicPr/>
          <p:nvPr/>
        </p:nvPicPr>
        <p:blipFill>
          <a:blip r:embed="rId4"/>
          <a:stretch/>
        </p:blipFill>
        <p:spPr>
          <a:xfrm rot="19451400">
            <a:off x="13641840" y="-1207440"/>
            <a:ext cx="3796560" cy="6178320"/>
          </a:xfrm>
          <a:prstGeom prst="rect">
            <a:avLst/>
          </a:prstGeom>
          <a:ln w="0">
            <a:noFill/>
          </a:ln>
        </p:spPr>
      </p:pic>
      <p:grpSp>
        <p:nvGrpSpPr>
          <p:cNvPr id="104" name="Group 15"/>
          <p:cNvGrpSpPr/>
          <p:nvPr/>
        </p:nvGrpSpPr>
        <p:grpSpPr>
          <a:xfrm>
            <a:off x="6152400" y="4731480"/>
            <a:ext cx="3085560" cy="4744080"/>
            <a:chOff x="6152400" y="4731480"/>
            <a:chExt cx="3085560" cy="4744080"/>
          </a:xfrm>
        </p:grpSpPr>
        <p:sp>
          <p:nvSpPr>
            <p:cNvPr id="105" name="Freeform 16"/>
            <p:cNvSpPr/>
            <p:nvPr/>
          </p:nvSpPr>
          <p:spPr>
            <a:xfrm>
              <a:off x="6152400" y="4912200"/>
              <a:ext cx="46800" cy="456336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TextBox 17"/>
            <p:cNvSpPr/>
            <p:nvPr/>
          </p:nvSpPr>
          <p:spPr>
            <a:xfrm>
              <a:off x="615240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" name="TextBox 18"/>
          <p:cNvSpPr/>
          <p:nvPr/>
        </p:nvSpPr>
        <p:spPr>
          <a:xfrm>
            <a:off x="1143360" y="92736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How  to Use This 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08" name="TextBox 19"/>
          <p:cNvSpPr/>
          <p:nvPr/>
        </p:nvSpPr>
        <p:spPr>
          <a:xfrm>
            <a:off x="1395720" y="6913440"/>
            <a:ext cx="397980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Click on the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"Canva"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 button under this presentation preview. Start editing your presentation. You need to sign in to your Canva account.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9" name="TextBox 20"/>
          <p:cNvSpPr/>
          <p:nvPr/>
        </p:nvSpPr>
        <p:spPr>
          <a:xfrm>
            <a:off x="6976080" y="6913440"/>
            <a:ext cx="411516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PowerPoint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Open the design in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Canva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3.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10" name="TextBox 21"/>
          <p:cNvSpPr/>
          <p:nvPr/>
        </p:nvSpPr>
        <p:spPr>
          <a:xfrm>
            <a:off x="12696840" y="6913440"/>
            <a:ext cx="393480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GoogleSlide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4.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11" name="Group 22"/>
          <p:cNvGrpSpPr/>
          <p:nvPr/>
        </p:nvGrpSpPr>
        <p:grpSpPr>
          <a:xfrm>
            <a:off x="12427560" y="1122840"/>
            <a:ext cx="2554560" cy="2554200"/>
            <a:chOff x="12427560" y="1122840"/>
            <a:chExt cx="2554560" cy="2554200"/>
          </a:xfrm>
        </p:grpSpPr>
        <p:sp>
          <p:nvSpPr>
            <p:cNvPr id="112" name="Freeform 23"/>
            <p:cNvSpPr/>
            <p:nvPr/>
          </p:nvSpPr>
          <p:spPr>
            <a:xfrm>
              <a:off x="12427560" y="1122840"/>
              <a:ext cx="2554560" cy="2554200"/>
            </a:xfrm>
            <a:custGeom>
              <a:avLst/>
              <a:gdLst/>
              <a:ah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" name="Group 24"/>
          <p:cNvGrpSpPr/>
          <p:nvPr/>
        </p:nvGrpSpPr>
        <p:grpSpPr>
          <a:xfrm>
            <a:off x="897480" y="569160"/>
            <a:ext cx="3085200" cy="3266280"/>
            <a:chOff x="897480" y="569160"/>
            <a:chExt cx="3085200" cy="3266280"/>
          </a:xfrm>
        </p:grpSpPr>
        <p:sp>
          <p:nvSpPr>
            <p:cNvPr id="114" name="Freeform 25"/>
            <p:cNvSpPr/>
            <p:nvPr/>
          </p:nvSpPr>
          <p:spPr>
            <a:xfrm>
              <a:off x="897480" y="749880"/>
              <a:ext cx="2882880" cy="1649520"/>
            </a:xfrm>
            <a:custGeom>
              <a:avLst/>
              <a:gdLst/>
              <a:ahLst/>
              <a:rect l="l" t="t" r="r" b="b"/>
              <a:pathLst>
                <a:path w="759463" h="434650">
                  <a:moveTo>
                    <a:pt x="136926" y="0"/>
                  </a:moveTo>
                  <a:lnTo>
                    <a:pt x="622537" y="0"/>
                  </a:lnTo>
                  <a:cubicBezTo>
                    <a:pt x="658852" y="0"/>
                    <a:pt x="693679" y="14426"/>
                    <a:pt x="719358" y="40105"/>
                  </a:cubicBezTo>
                  <a:cubicBezTo>
                    <a:pt x="745037" y="65783"/>
                    <a:pt x="759463" y="100611"/>
                    <a:pt x="759463" y="136926"/>
                  </a:cubicBezTo>
                  <a:lnTo>
                    <a:pt x="759463" y="297724"/>
                  </a:lnTo>
                  <a:cubicBezTo>
                    <a:pt x="759463" y="334039"/>
                    <a:pt x="745037" y="368867"/>
                    <a:pt x="719358" y="394545"/>
                  </a:cubicBezTo>
                  <a:cubicBezTo>
                    <a:pt x="693679" y="420224"/>
                    <a:pt x="658852" y="434650"/>
                    <a:pt x="622537" y="434650"/>
                  </a:cubicBezTo>
                  <a:lnTo>
                    <a:pt x="136926" y="434650"/>
                  </a:lnTo>
                  <a:cubicBezTo>
                    <a:pt x="61304" y="434650"/>
                    <a:pt x="0" y="373346"/>
                    <a:pt x="0" y="297724"/>
                  </a:cubicBezTo>
                  <a:lnTo>
                    <a:pt x="0" y="136926"/>
                  </a:lnTo>
                  <a:cubicBezTo>
                    <a:pt x="0" y="100611"/>
                    <a:pt x="14426" y="65783"/>
                    <a:pt x="40105" y="40105"/>
                  </a:cubicBezTo>
                  <a:cubicBezTo>
                    <a:pt x="65783" y="14426"/>
                    <a:pt x="100611" y="0"/>
                    <a:pt x="13692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TextBox 26"/>
            <p:cNvSpPr/>
            <p:nvPr/>
          </p:nvSpPr>
          <p:spPr>
            <a:xfrm>
              <a:off x="897480" y="569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6" name="TextBox 27"/>
          <p:cNvSpPr/>
          <p:nvPr/>
        </p:nvSpPr>
        <p:spPr>
          <a:xfrm>
            <a:off x="897480" y="288648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 </a:t>
            </a: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Presentation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17" name="Group 28"/>
          <p:cNvGrpSpPr/>
          <p:nvPr/>
        </p:nvGrpSpPr>
        <p:grpSpPr>
          <a:xfrm>
            <a:off x="897480" y="2442960"/>
            <a:ext cx="7070760" cy="3266280"/>
            <a:chOff x="897480" y="2442960"/>
            <a:chExt cx="7070760" cy="3266280"/>
          </a:xfrm>
        </p:grpSpPr>
        <p:sp>
          <p:nvSpPr>
            <p:cNvPr id="118" name="Freeform 29"/>
            <p:cNvSpPr/>
            <p:nvPr/>
          </p:nvSpPr>
          <p:spPr>
            <a:xfrm>
              <a:off x="897480" y="2623680"/>
              <a:ext cx="7070760" cy="1649520"/>
            </a:xfrm>
            <a:custGeom>
              <a:avLst/>
              <a:gdLst/>
              <a:ahLst/>
              <a:rect l="l" t="t" r="r" b="b"/>
              <a:pathLst>
                <a:path w="1862406" h="434650">
                  <a:moveTo>
                    <a:pt x="55836" y="0"/>
                  </a:moveTo>
                  <a:lnTo>
                    <a:pt x="1806570" y="0"/>
                  </a:lnTo>
                  <a:cubicBezTo>
                    <a:pt x="1821379" y="0"/>
                    <a:pt x="1835581" y="5883"/>
                    <a:pt x="1846052" y="16354"/>
                  </a:cubicBezTo>
                  <a:cubicBezTo>
                    <a:pt x="1856524" y="26826"/>
                    <a:pt x="1862406" y="41028"/>
                    <a:pt x="1862406" y="55836"/>
                  </a:cubicBezTo>
                  <a:lnTo>
                    <a:pt x="1862406" y="378813"/>
                  </a:lnTo>
                  <a:cubicBezTo>
                    <a:pt x="1862406" y="393622"/>
                    <a:pt x="1856524" y="407824"/>
                    <a:pt x="1846052" y="418296"/>
                  </a:cubicBezTo>
                  <a:cubicBezTo>
                    <a:pt x="1835581" y="428767"/>
                    <a:pt x="1821379" y="434650"/>
                    <a:pt x="1806570" y="434650"/>
                  </a:cubicBezTo>
                  <a:lnTo>
                    <a:pt x="55836" y="434650"/>
                  </a:lnTo>
                  <a:cubicBezTo>
                    <a:pt x="41028" y="434650"/>
                    <a:pt x="26826" y="428767"/>
                    <a:pt x="16354" y="418296"/>
                  </a:cubicBezTo>
                  <a:cubicBezTo>
                    <a:pt x="5883" y="407824"/>
                    <a:pt x="0" y="393622"/>
                    <a:pt x="0" y="378813"/>
                  </a:cubicBezTo>
                  <a:lnTo>
                    <a:pt x="0" y="55836"/>
                  </a:lnTo>
                  <a:cubicBezTo>
                    <a:pt x="0" y="41028"/>
                    <a:pt x="5883" y="26826"/>
                    <a:pt x="16354" y="16354"/>
                  </a:cubicBezTo>
                  <a:cubicBezTo>
                    <a:pt x="26826" y="5883"/>
                    <a:pt x="41028" y="0"/>
                    <a:pt x="5583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TextBox 30"/>
            <p:cNvSpPr/>
            <p:nvPr/>
          </p:nvSpPr>
          <p:spPr>
            <a:xfrm>
              <a:off x="897480" y="24429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" name="Group 31"/>
          <p:cNvGrpSpPr/>
          <p:nvPr/>
        </p:nvGrpSpPr>
        <p:grpSpPr>
          <a:xfrm>
            <a:off x="11984040" y="4731480"/>
            <a:ext cx="3085560" cy="4744080"/>
            <a:chOff x="11984040" y="4731480"/>
            <a:chExt cx="3085560" cy="4744080"/>
          </a:xfrm>
        </p:grpSpPr>
        <p:sp>
          <p:nvSpPr>
            <p:cNvPr id="121" name="Freeform 32"/>
            <p:cNvSpPr/>
            <p:nvPr/>
          </p:nvSpPr>
          <p:spPr>
            <a:xfrm>
              <a:off x="11984040" y="4912200"/>
              <a:ext cx="46800" cy="456336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TextBox 33"/>
            <p:cNvSpPr/>
            <p:nvPr/>
          </p:nvSpPr>
          <p:spPr>
            <a:xfrm>
              <a:off x="1198404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"/>
          <p:cNvGrpSpPr/>
          <p:nvPr/>
        </p:nvGrpSpPr>
        <p:grpSpPr>
          <a:xfrm>
            <a:off x="0" y="-180720"/>
            <a:ext cx="18287280" cy="4751640"/>
            <a:chOff x="0" y="-180720"/>
            <a:chExt cx="18287280" cy="4751640"/>
          </a:xfrm>
        </p:grpSpPr>
        <p:sp>
          <p:nvSpPr>
            <p:cNvPr id="124" name="Freeform 3"/>
            <p:cNvSpPr/>
            <p:nvPr/>
          </p:nvSpPr>
          <p:spPr>
            <a:xfrm>
              <a:off x="0" y="0"/>
              <a:ext cx="18287280" cy="4570920"/>
            </a:xfrm>
            <a:custGeom>
              <a:avLst/>
              <a:gdLst/>
              <a:ahLst/>
              <a:rect l="l" t="t" r="r" b="b"/>
              <a:pathLst>
                <a:path w="4816592" h="1204081">
                  <a:moveTo>
                    <a:pt x="0" y="0"/>
                  </a:moveTo>
                  <a:lnTo>
                    <a:pt x="4816592" y="0"/>
                  </a:lnTo>
                  <a:lnTo>
                    <a:pt x="4816592" y="1204081"/>
                  </a:lnTo>
                  <a:lnTo>
                    <a:pt x="0" y="1204081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TextBox 4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6" name="Picture 5" descr=""/>
          <p:cNvPicPr/>
          <p:nvPr/>
        </p:nvPicPr>
        <p:blipFill>
          <a:blip r:embed="rId1"/>
          <a:srcRect l="0" t="29885" r="33100" b="27758"/>
          <a:stretch/>
        </p:blipFill>
        <p:spPr>
          <a:xfrm>
            <a:off x="-503280" y="-2514240"/>
            <a:ext cx="18999360" cy="7085520"/>
          </a:xfrm>
          <a:prstGeom prst="rect">
            <a:avLst/>
          </a:prstGeom>
          <a:ln w="0">
            <a:noFill/>
          </a:ln>
        </p:spPr>
      </p:pic>
      <p:grpSp>
        <p:nvGrpSpPr>
          <p:cNvPr id="127" name="Group 6"/>
          <p:cNvGrpSpPr/>
          <p:nvPr/>
        </p:nvGrpSpPr>
        <p:grpSpPr>
          <a:xfrm>
            <a:off x="5194800" y="655200"/>
            <a:ext cx="7603560" cy="7200000"/>
            <a:chOff x="5194800" y="655200"/>
            <a:chExt cx="7603560" cy="7200000"/>
          </a:xfrm>
        </p:grpSpPr>
        <p:pic>
          <p:nvPicPr>
            <p:cNvPr id="128" name="Picture 7" descr=""/>
            <p:cNvPicPr/>
            <p:nvPr/>
          </p:nvPicPr>
          <p:blipFill>
            <a:blip r:embed="rId2"/>
            <a:srcRect l="14" t="0" r="14" b="0"/>
            <a:stretch/>
          </p:blipFill>
          <p:spPr>
            <a:xfrm>
              <a:off x="5194800" y="655200"/>
              <a:ext cx="7603560" cy="720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9" name="TextBox 8"/>
          <p:cNvSpPr/>
          <p:nvPr/>
        </p:nvSpPr>
        <p:spPr>
          <a:xfrm>
            <a:off x="1412640" y="6551280"/>
            <a:ext cx="1555668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01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Welcome  To Presentation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30" name="TextBox 9"/>
          <p:cNvSpPr/>
          <p:nvPr/>
        </p:nvSpPr>
        <p:spPr>
          <a:xfrm>
            <a:off x="3032640" y="8352720"/>
            <a:ext cx="1192788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55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I'm Rain, and I'll be sharing with you my beautiful ideas. Follow me at @reallygreatsite to learn more. </a:t>
            </a:r>
            <a:endParaRPr b="0" lang="en-HK" sz="3500" spc="-1" strike="noStrike">
              <a:latin typeface="Arial"/>
            </a:endParaRPr>
          </a:p>
        </p:txBody>
      </p:sp>
      <p:grpSp>
        <p:nvGrpSpPr>
          <p:cNvPr id="131" name="Group 10"/>
          <p:cNvGrpSpPr/>
          <p:nvPr/>
        </p:nvGrpSpPr>
        <p:grpSpPr>
          <a:xfrm>
            <a:off x="2113200" y="6154920"/>
            <a:ext cx="5493960" cy="3266280"/>
            <a:chOff x="2113200" y="6154920"/>
            <a:chExt cx="5493960" cy="3266280"/>
          </a:xfrm>
        </p:grpSpPr>
        <p:sp>
          <p:nvSpPr>
            <p:cNvPr id="132" name="Freeform 11"/>
            <p:cNvSpPr/>
            <p:nvPr/>
          </p:nvSpPr>
          <p:spPr>
            <a:xfrm>
              <a:off x="2113200" y="6335640"/>
              <a:ext cx="5493960" cy="1649520"/>
            </a:xfrm>
            <a:custGeom>
              <a:avLst/>
              <a:gdLst/>
              <a:ahLst/>
              <a:rect l="l" t="t" r="r" b="b"/>
              <a:pathLst>
                <a:path w="1447192" h="434650">
                  <a:moveTo>
                    <a:pt x="71857" y="0"/>
                  </a:moveTo>
                  <a:lnTo>
                    <a:pt x="1375336" y="0"/>
                  </a:lnTo>
                  <a:cubicBezTo>
                    <a:pt x="1394393" y="0"/>
                    <a:pt x="1412670" y="7571"/>
                    <a:pt x="1426146" y="21046"/>
                  </a:cubicBezTo>
                  <a:cubicBezTo>
                    <a:pt x="1439622" y="34522"/>
                    <a:pt x="1447192" y="52799"/>
                    <a:pt x="1447192" y="71857"/>
                  </a:cubicBezTo>
                  <a:lnTo>
                    <a:pt x="1447192" y="362793"/>
                  </a:lnTo>
                  <a:cubicBezTo>
                    <a:pt x="1447192" y="381851"/>
                    <a:pt x="1439622" y="400128"/>
                    <a:pt x="1426146" y="413604"/>
                  </a:cubicBezTo>
                  <a:cubicBezTo>
                    <a:pt x="1412670" y="427079"/>
                    <a:pt x="1394393" y="434650"/>
                    <a:pt x="1375336" y="434650"/>
                  </a:cubicBezTo>
                  <a:lnTo>
                    <a:pt x="71857" y="434650"/>
                  </a:lnTo>
                  <a:cubicBezTo>
                    <a:pt x="32171" y="434650"/>
                    <a:pt x="0" y="402479"/>
                    <a:pt x="0" y="362793"/>
                  </a:cubicBezTo>
                  <a:lnTo>
                    <a:pt x="0" y="71857"/>
                  </a:lnTo>
                  <a:cubicBezTo>
                    <a:pt x="0" y="52799"/>
                    <a:pt x="7571" y="34522"/>
                    <a:pt x="21046" y="21046"/>
                  </a:cubicBezTo>
                  <a:cubicBezTo>
                    <a:pt x="34522" y="7571"/>
                    <a:pt x="52799" y="0"/>
                    <a:pt x="71857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TextBox 12"/>
            <p:cNvSpPr/>
            <p:nvPr/>
          </p:nvSpPr>
          <p:spPr>
            <a:xfrm>
              <a:off x="2113200" y="61549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roup 13"/>
          <p:cNvGrpSpPr/>
          <p:nvPr/>
        </p:nvGrpSpPr>
        <p:grpSpPr>
          <a:xfrm>
            <a:off x="944640" y="1932840"/>
            <a:ext cx="6749640" cy="1014480"/>
            <a:chOff x="944640" y="1932840"/>
            <a:chExt cx="6749640" cy="1014480"/>
          </a:xfrm>
        </p:grpSpPr>
        <p:sp>
          <p:nvSpPr>
            <p:cNvPr id="135" name="Freeform 14"/>
            <p:cNvSpPr/>
            <p:nvPr/>
          </p:nvSpPr>
          <p:spPr>
            <a:xfrm>
              <a:off x="944640" y="1932840"/>
              <a:ext cx="6749640" cy="101448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37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" name="TextBox 18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 rot="21432600">
            <a:off x="-1809000" y="-3176640"/>
            <a:ext cx="12908160" cy="7603560"/>
          </a:xfrm>
          <a:prstGeom prst="rect">
            <a:avLst/>
          </a:prstGeom>
          <a:ln w="0">
            <a:noFill/>
          </a:ln>
        </p:spPr>
      </p:pic>
      <p:grpSp>
        <p:nvGrpSpPr>
          <p:cNvPr id="141" name="Group 3"/>
          <p:cNvGrpSpPr/>
          <p:nvPr/>
        </p:nvGrpSpPr>
        <p:grpSpPr>
          <a:xfrm>
            <a:off x="10251720" y="-180720"/>
            <a:ext cx="8035560" cy="10467000"/>
            <a:chOff x="10251720" y="-180720"/>
            <a:chExt cx="8035560" cy="10467000"/>
          </a:xfrm>
        </p:grpSpPr>
        <p:sp>
          <p:nvSpPr>
            <p:cNvPr id="142" name="Freeform 4"/>
            <p:cNvSpPr/>
            <p:nvPr/>
          </p:nvSpPr>
          <p:spPr>
            <a:xfrm>
              <a:off x="10251720" y="0"/>
              <a:ext cx="8035560" cy="10286280"/>
            </a:xfrm>
            <a:custGeom>
              <a:avLst/>
              <a:gdLst/>
              <a:ahLst/>
              <a:rect l="l" t="t" r="r" b="b"/>
              <a:pathLst>
                <a:path w="2116585" h="2709333">
                  <a:moveTo>
                    <a:pt x="0" y="0"/>
                  </a:moveTo>
                  <a:lnTo>
                    <a:pt x="2116585" y="0"/>
                  </a:lnTo>
                  <a:lnTo>
                    <a:pt x="211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TextBox 5"/>
            <p:cNvSpPr/>
            <p:nvPr/>
          </p:nvSpPr>
          <p:spPr>
            <a:xfrm>
              <a:off x="1025172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4" name="Picture 6" descr=""/>
          <p:cNvPicPr/>
          <p:nvPr/>
        </p:nvPicPr>
        <p:blipFill>
          <a:blip r:embed="rId2"/>
          <a:srcRect l="24443" t="28611" r="46361" b="476"/>
          <a:stretch/>
        </p:blipFill>
        <p:spPr>
          <a:xfrm>
            <a:off x="10266120" y="-713880"/>
            <a:ext cx="8286120" cy="11864520"/>
          </a:xfrm>
          <a:prstGeom prst="rect">
            <a:avLst/>
          </a:prstGeom>
          <a:ln w="0">
            <a:noFill/>
          </a:ln>
        </p:spPr>
      </p:pic>
      <p:grpSp>
        <p:nvGrpSpPr>
          <p:cNvPr id="145" name="Group 7"/>
          <p:cNvGrpSpPr/>
          <p:nvPr/>
        </p:nvGrpSpPr>
        <p:grpSpPr>
          <a:xfrm>
            <a:off x="740520" y="311040"/>
            <a:ext cx="3274560" cy="3266280"/>
            <a:chOff x="740520" y="311040"/>
            <a:chExt cx="3274560" cy="3266280"/>
          </a:xfrm>
        </p:grpSpPr>
        <p:sp>
          <p:nvSpPr>
            <p:cNvPr id="146" name="Freeform 8"/>
            <p:cNvSpPr/>
            <p:nvPr/>
          </p:nvSpPr>
          <p:spPr>
            <a:xfrm>
              <a:off x="740520" y="491760"/>
              <a:ext cx="3274560" cy="1649520"/>
            </a:xfrm>
            <a:custGeom>
              <a:avLst/>
              <a:gdLst/>
              <a:ahLst/>
              <a:rect l="l" t="t" r="r" b="b"/>
              <a:pathLst>
                <a:path w="862662" h="434650">
                  <a:moveTo>
                    <a:pt x="120546" y="0"/>
                  </a:moveTo>
                  <a:lnTo>
                    <a:pt x="742117" y="0"/>
                  </a:lnTo>
                  <a:cubicBezTo>
                    <a:pt x="774087" y="0"/>
                    <a:pt x="804749" y="12700"/>
                    <a:pt x="827355" y="35307"/>
                  </a:cubicBezTo>
                  <a:cubicBezTo>
                    <a:pt x="849962" y="57914"/>
                    <a:pt x="862662" y="88575"/>
                    <a:pt x="862662" y="120546"/>
                  </a:cubicBezTo>
                  <a:lnTo>
                    <a:pt x="862662" y="314104"/>
                  </a:lnTo>
                  <a:cubicBezTo>
                    <a:pt x="862662" y="346075"/>
                    <a:pt x="849962" y="376736"/>
                    <a:pt x="827355" y="399343"/>
                  </a:cubicBezTo>
                  <a:cubicBezTo>
                    <a:pt x="804749" y="421950"/>
                    <a:pt x="774087" y="434650"/>
                    <a:pt x="742117" y="434650"/>
                  </a:cubicBezTo>
                  <a:lnTo>
                    <a:pt x="120546" y="434650"/>
                  </a:lnTo>
                  <a:cubicBezTo>
                    <a:pt x="88575" y="434650"/>
                    <a:pt x="57914" y="421950"/>
                    <a:pt x="35307" y="399343"/>
                  </a:cubicBezTo>
                  <a:cubicBezTo>
                    <a:pt x="12700" y="376736"/>
                    <a:pt x="0" y="346075"/>
                    <a:pt x="0" y="314104"/>
                  </a:cubicBezTo>
                  <a:lnTo>
                    <a:pt x="0" y="120546"/>
                  </a:lnTo>
                  <a:cubicBezTo>
                    <a:pt x="0" y="88575"/>
                    <a:pt x="12700" y="57914"/>
                    <a:pt x="35307" y="35307"/>
                  </a:cubicBezTo>
                  <a:cubicBezTo>
                    <a:pt x="57914" y="12700"/>
                    <a:pt x="88575" y="0"/>
                    <a:pt x="12054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TextBox 9"/>
            <p:cNvSpPr/>
            <p:nvPr/>
          </p:nvSpPr>
          <p:spPr>
            <a:xfrm>
              <a:off x="740520" y="31104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" name="Group 10"/>
          <p:cNvGrpSpPr/>
          <p:nvPr/>
        </p:nvGrpSpPr>
        <p:grpSpPr>
          <a:xfrm>
            <a:off x="7374600" y="1028880"/>
            <a:ext cx="9883800" cy="8228880"/>
            <a:chOff x="7374600" y="1028880"/>
            <a:chExt cx="9883800" cy="8228880"/>
          </a:xfrm>
        </p:grpSpPr>
        <p:pic>
          <p:nvPicPr>
            <p:cNvPr id="149" name="Picture 11" descr=""/>
            <p:cNvPicPr/>
            <p:nvPr/>
          </p:nvPicPr>
          <p:blipFill>
            <a:blip r:embed="rId3"/>
            <a:srcRect l="0" t="0" r="19871" b="0"/>
            <a:stretch/>
          </p:blipFill>
          <p:spPr>
            <a:xfrm>
              <a:off x="7374600" y="1028880"/>
              <a:ext cx="9883800" cy="822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0" name="TextBox 12"/>
          <p:cNvSpPr/>
          <p:nvPr/>
        </p:nvSpPr>
        <p:spPr>
          <a:xfrm>
            <a:off x="1028880" y="6841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  <a:ea typeface="DejaVu Sans"/>
              </a:rPr>
              <a:t>What we do? 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1" name="TextBox 13"/>
          <p:cNvSpPr/>
          <p:nvPr/>
        </p:nvSpPr>
        <p:spPr>
          <a:xfrm>
            <a:off x="1028880" y="4933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  <a:ea typeface="DejaVu Sans"/>
              </a:rPr>
              <a:t>Who we are?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2" name="TextBox 14"/>
          <p:cNvSpPr/>
          <p:nvPr/>
        </p:nvSpPr>
        <p:spPr>
          <a:xfrm>
            <a:off x="1028880" y="5628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3" name="TextBox 15"/>
          <p:cNvSpPr/>
          <p:nvPr/>
        </p:nvSpPr>
        <p:spPr>
          <a:xfrm>
            <a:off x="1028880" y="7536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4" name="TextBox 16"/>
          <p:cNvSpPr/>
          <p:nvPr/>
        </p:nvSpPr>
        <p:spPr>
          <a:xfrm>
            <a:off x="1419840" y="2782800"/>
            <a:ext cx="5191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Company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55" name="TextBox 17"/>
          <p:cNvSpPr/>
          <p:nvPr/>
        </p:nvSpPr>
        <p:spPr>
          <a:xfrm>
            <a:off x="1275840" y="669240"/>
            <a:ext cx="19623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Our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56" name="Group 18"/>
          <p:cNvGrpSpPr/>
          <p:nvPr/>
        </p:nvGrpSpPr>
        <p:grpSpPr>
          <a:xfrm>
            <a:off x="740520" y="2405520"/>
            <a:ext cx="6094800" cy="3266280"/>
            <a:chOff x="740520" y="2405520"/>
            <a:chExt cx="6094800" cy="3266280"/>
          </a:xfrm>
        </p:grpSpPr>
        <p:sp>
          <p:nvSpPr>
            <p:cNvPr id="157" name="Freeform 19"/>
            <p:cNvSpPr/>
            <p:nvPr/>
          </p:nvSpPr>
          <p:spPr>
            <a:xfrm>
              <a:off x="740520" y="2586240"/>
              <a:ext cx="6094800" cy="1649520"/>
            </a:xfrm>
            <a:custGeom>
              <a:avLst/>
              <a:gdLst/>
              <a:ahLst/>
              <a:rect l="l" t="t" r="r" b="b"/>
              <a:pathLst>
                <a:path w="1605374" h="434650">
                  <a:moveTo>
                    <a:pt x="64776" y="0"/>
                  </a:moveTo>
                  <a:lnTo>
                    <a:pt x="1540597" y="0"/>
                  </a:lnTo>
                  <a:cubicBezTo>
                    <a:pt x="1576372" y="0"/>
                    <a:pt x="1605374" y="29001"/>
                    <a:pt x="1605374" y="64776"/>
                  </a:cubicBezTo>
                  <a:lnTo>
                    <a:pt x="1605374" y="369874"/>
                  </a:lnTo>
                  <a:cubicBezTo>
                    <a:pt x="1605374" y="405649"/>
                    <a:pt x="1576372" y="434650"/>
                    <a:pt x="1540597" y="434650"/>
                  </a:cubicBezTo>
                  <a:lnTo>
                    <a:pt x="64776" y="434650"/>
                  </a:lnTo>
                  <a:cubicBezTo>
                    <a:pt x="29001" y="434650"/>
                    <a:pt x="0" y="405649"/>
                    <a:pt x="0" y="369874"/>
                  </a:cubicBezTo>
                  <a:lnTo>
                    <a:pt x="0" y="64776"/>
                  </a:lnTo>
                  <a:cubicBezTo>
                    <a:pt x="0" y="29001"/>
                    <a:pt x="29001" y="0"/>
                    <a:pt x="6477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TextBox 20"/>
            <p:cNvSpPr/>
            <p:nvPr/>
          </p:nvSpPr>
          <p:spPr>
            <a:xfrm>
              <a:off x="740520" y="24055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AutoShape 21"/>
          <p:cNvSpPr/>
          <p:nvPr/>
        </p:nvSpPr>
        <p:spPr>
          <a:xfrm flipH="1">
            <a:off x="2397240" y="2142000"/>
            <a:ext cx="2520" cy="4672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0" name="Group 22"/>
          <p:cNvGrpSpPr/>
          <p:nvPr/>
        </p:nvGrpSpPr>
        <p:grpSpPr>
          <a:xfrm>
            <a:off x="1028880" y="9374760"/>
            <a:ext cx="3085560" cy="3266280"/>
            <a:chOff x="1028880" y="9374760"/>
            <a:chExt cx="3085560" cy="3266280"/>
          </a:xfrm>
        </p:grpSpPr>
        <p:sp>
          <p:nvSpPr>
            <p:cNvPr id="161" name="Freeform 23"/>
            <p:cNvSpPr/>
            <p:nvPr/>
          </p:nvSpPr>
          <p:spPr>
            <a:xfrm>
              <a:off x="1028880" y="9555480"/>
              <a:ext cx="2597760" cy="87120"/>
            </a:xfrm>
            <a:custGeom>
              <a:avLst/>
              <a:gdLst/>
              <a:ahLst/>
              <a:rect l="l" t="t" r="r" b="b"/>
              <a:pathLst>
                <a:path w="684341" h="23173">
                  <a:moveTo>
                    <a:pt x="0" y="0"/>
                  </a:moveTo>
                  <a:lnTo>
                    <a:pt x="684341" y="0"/>
                  </a:lnTo>
                  <a:lnTo>
                    <a:pt x="684341" y="23173"/>
                  </a:lnTo>
                  <a:lnTo>
                    <a:pt x="0" y="23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TextBox 24"/>
            <p:cNvSpPr/>
            <p:nvPr/>
          </p:nvSpPr>
          <p:spPr>
            <a:xfrm>
              <a:off x="1028880" y="93747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TextBox 25"/>
          <p:cNvSpPr/>
          <p:nvPr/>
        </p:nvSpPr>
        <p:spPr>
          <a:xfrm>
            <a:off x="1019160" y="9067680"/>
            <a:ext cx="2862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COMPANYNAME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164" name="Group 26"/>
          <p:cNvGrpSpPr/>
          <p:nvPr/>
        </p:nvGrpSpPr>
        <p:grpSpPr>
          <a:xfrm>
            <a:off x="6303960" y="6267600"/>
            <a:ext cx="12489480" cy="2932920"/>
            <a:chOff x="6303960" y="6267600"/>
            <a:chExt cx="12489480" cy="2932920"/>
          </a:xfrm>
        </p:grpSpPr>
        <p:sp>
          <p:nvSpPr>
            <p:cNvPr id="165" name="Freeform 27"/>
            <p:cNvSpPr/>
            <p:nvPr/>
          </p:nvSpPr>
          <p:spPr>
            <a:xfrm>
              <a:off x="6303960" y="6267600"/>
              <a:ext cx="12489480" cy="2932920"/>
            </a:xfrm>
            <a:custGeom>
              <a:avLst/>
              <a:gdLst/>
              <a:ahLst/>
              <a:rect l="l" t="t" r="r" b="b"/>
              <a:pathLst>
                <a:path w="16653511" h="3911600">
                  <a:moveTo>
                    <a:pt x="27940" y="3804920"/>
                  </a:moveTo>
                  <a:cubicBezTo>
                    <a:pt x="405130" y="3572510"/>
                    <a:pt x="543560" y="3472180"/>
                    <a:pt x="683260" y="3360420"/>
                  </a:cubicBezTo>
                  <a:cubicBezTo>
                    <a:pt x="852170" y="3225800"/>
                    <a:pt x="1043940" y="3059430"/>
                    <a:pt x="1223010" y="2893060"/>
                  </a:cubicBezTo>
                  <a:cubicBezTo>
                    <a:pt x="1410970" y="2719070"/>
                    <a:pt x="1614170" y="2513330"/>
                    <a:pt x="1783080" y="2336800"/>
                  </a:cubicBezTo>
                  <a:cubicBezTo>
                    <a:pt x="1930400" y="2183130"/>
                    <a:pt x="2075180" y="2021840"/>
                    <a:pt x="2185670" y="1897380"/>
                  </a:cubicBezTo>
                  <a:cubicBezTo>
                    <a:pt x="2265680" y="1807210"/>
                    <a:pt x="2338070" y="1724660"/>
                    <a:pt x="2388870" y="1662430"/>
                  </a:cubicBezTo>
                  <a:cubicBezTo>
                    <a:pt x="2421890" y="1623060"/>
                    <a:pt x="2452370" y="1577340"/>
                    <a:pt x="2466340" y="1563370"/>
                  </a:cubicBezTo>
                  <a:cubicBezTo>
                    <a:pt x="2470150" y="155956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19250"/>
                    <a:pt x="2538730" y="1624330"/>
                  </a:cubicBezTo>
                  <a:cubicBezTo>
                    <a:pt x="2522220" y="1647190"/>
                    <a:pt x="2447290" y="1748790"/>
                    <a:pt x="2400300" y="1823720"/>
                  </a:cubicBezTo>
                  <a:cubicBezTo>
                    <a:pt x="2343150" y="1915160"/>
                    <a:pt x="2277110" y="2034540"/>
                    <a:pt x="2225040" y="2134870"/>
                  </a:cubicBezTo>
                  <a:cubicBezTo>
                    <a:pt x="2178050" y="2226310"/>
                    <a:pt x="2132330" y="2327910"/>
                    <a:pt x="2099310" y="2402840"/>
                  </a:cubicBezTo>
                  <a:cubicBezTo>
                    <a:pt x="2076450" y="2456180"/>
                    <a:pt x="2028190" y="2517140"/>
                    <a:pt x="2044700" y="2540000"/>
                  </a:cubicBezTo>
                  <a:cubicBezTo>
                    <a:pt x="2066290" y="2567940"/>
                    <a:pt x="2184400" y="2533650"/>
                    <a:pt x="2272030" y="2514600"/>
                  </a:cubicBezTo>
                  <a:cubicBezTo>
                    <a:pt x="2401570" y="2487930"/>
                    <a:pt x="2579370" y="2430780"/>
                    <a:pt x="2739390" y="2368550"/>
                  </a:cubicBezTo>
                  <a:cubicBezTo>
                    <a:pt x="2917190" y="2299970"/>
                    <a:pt x="3116580" y="2203450"/>
                    <a:pt x="3286760" y="2112010"/>
                  </a:cubicBezTo>
                  <a:cubicBezTo>
                    <a:pt x="3444240" y="2028190"/>
                    <a:pt x="3606800" y="1925320"/>
                    <a:pt x="3727450" y="1846580"/>
                  </a:cubicBezTo>
                  <a:cubicBezTo>
                    <a:pt x="3815080" y="1789430"/>
                    <a:pt x="3917950" y="1717040"/>
                    <a:pt x="3950970" y="1691640"/>
                  </a:cubicBezTo>
                  <a:cubicBezTo>
                    <a:pt x="3961130" y="1684020"/>
                    <a:pt x="3963670" y="1680210"/>
                    <a:pt x="3968750" y="1676400"/>
                  </a:cubicBezTo>
                  <a:cubicBezTo>
                    <a:pt x="3972560" y="167386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7520"/>
                    <a:pt x="4020820" y="1751330"/>
                  </a:cubicBezTo>
                  <a:cubicBezTo>
                    <a:pt x="4003040" y="1770380"/>
                    <a:pt x="3923030" y="1846580"/>
                    <a:pt x="3873500" y="1916430"/>
                  </a:cubicBezTo>
                  <a:cubicBezTo>
                    <a:pt x="3801110" y="2018030"/>
                    <a:pt x="3712210" y="2174240"/>
                    <a:pt x="3652520" y="2315210"/>
                  </a:cubicBezTo>
                  <a:cubicBezTo>
                    <a:pt x="3591560" y="2458720"/>
                    <a:pt x="3519170" y="2636520"/>
                    <a:pt x="3512820" y="2768600"/>
                  </a:cubicBezTo>
                  <a:cubicBezTo>
                    <a:pt x="3507740" y="2867660"/>
                    <a:pt x="3509010" y="2976880"/>
                    <a:pt x="3568700" y="3034030"/>
                  </a:cubicBezTo>
                  <a:cubicBezTo>
                    <a:pt x="3644900" y="3106420"/>
                    <a:pt x="3835400" y="3111500"/>
                    <a:pt x="3999230" y="3103880"/>
                  </a:cubicBezTo>
                  <a:cubicBezTo>
                    <a:pt x="4222750" y="3093720"/>
                    <a:pt x="4522470" y="3002280"/>
                    <a:pt x="4782820" y="2904490"/>
                  </a:cubicBezTo>
                  <a:cubicBezTo>
                    <a:pt x="5066030" y="2797810"/>
                    <a:pt x="5378450" y="2626360"/>
                    <a:pt x="5629910" y="2471420"/>
                  </a:cubicBezTo>
                  <a:cubicBezTo>
                    <a:pt x="5849620" y="2336800"/>
                    <a:pt x="6061710" y="2170430"/>
                    <a:pt x="6216650" y="2043430"/>
                  </a:cubicBezTo>
                  <a:cubicBezTo>
                    <a:pt x="6325870" y="1954530"/>
                    <a:pt x="6422390" y="1847850"/>
                    <a:pt x="6482080" y="1799590"/>
                  </a:cubicBezTo>
                  <a:cubicBezTo>
                    <a:pt x="6510020" y="1776730"/>
                    <a:pt x="6534150" y="1761490"/>
                    <a:pt x="6546850" y="1752600"/>
                  </a:cubicBezTo>
                  <a:cubicBezTo>
                    <a:pt x="6551930" y="174879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2890" y="1817370"/>
                    <a:pt x="6610350" y="1822450"/>
                  </a:cubicBezTo>
                  <a:cubicBezTo>
                    <a:pt x="6601460" y="1844040"/>
                    <a:pt x="6596380" y="1929130"/>
                    <a:pt x="6595110" y="2002790"/>
                  </a:cubicBezTo>
                  <a:cubicBezTo>
                    <a:pt x="6592570" y="2117090"/>
                    <a:pt x="6567170" y="2296160"/>
                    <a:pt x="6611620" y="2442210"/>
                  </a:cubicBezTo>
                  <a:cubicBezTo>
                    <a:pt x="6662420" y="2611120"/>
                    <a:pt x="6756400" y="2816860"/>
                    <a:pt x="6920230" y="2945130"/>
                  </a:cubicBezTo>
                  <a:cubicBezTo>
                    <a:pt x="7131050" y="3111500"/>
                    <a:pt x="7486650" y="3220720"/>
                    <a:pt x="7852410" y="3249930"/>
                  </a:cubicBezTo>
                  <a:cubicBezTo>
                    <a:pt x="8350250" y="3290570"/>
                    <a:pt x="9034780" y="3139440"/>
                    <a:pt x="9653270" y="2970530"/>
                  </a:cubicBezTo>
                  <a:cubicBezTo>
                    <a:pt x="10353040" y="2778760"/>
                    <a:pt x="11139170" y="2432050"/>
                    <a:pt x="11819890" y="2105660"/>
                  </a:cubicBezTo>
                  <a:cubicBezTo>
                    <a:pt x="12465050" y="1797050"/>
                    <a:pt x="13097511" y="1397000"/>
                    <a:pt x="13644880" y="1078230"/>
                  </a:cubicBezTo>
                  <a:cubicBezTo>
                    <a:pt x="14099539" y="812800"/>
                    <a:pt x="14524989" y="516890"/>
                    <a:pt x="14880589" y="330200"/>
                  </a:cubicBezTo>
                  <a:cubicBezTo>
                    <a:pt x="15135861" y="196850"/>
                    <a:pt x="15350489" y="58420"/>
                    <a:pt x="15558770" y="25400"/>
                  </a:cubicBezTo>
                  <a:cubicBezTo>
                    <a:pt x="15722600" y="0"/>
                    <a:pt x="15880080" y="16510"/>
                    <a:pt x="16015970" y="77470"/>
                  </a:cubicBezTo>
                  <a:cubicBezTo>
                    <a:pt x="16158211" y="140970"/>
                    <a:pt x="16286480" y="278130"/>
                    <a:pt x="16390620" y="407670"/>
                  </a:cubicBezTo>
                  <a:cubicBezTo>
                    <a:pt x="16497300" y="539750"/>
                    <a:pt x="16626839" y="821690"/>
                    <a:pt x="16647161" y="866140"/>
                  </a:cubicBezTo>
                  <a:cubicBezTo>
                    <a:pt x="16650970" y="873760"/>
                    <a:pt x="16650970" y="875030"/>
                    <a:pt x="16652239" y="878840"/>
                  </a:cubicBezTo>
                  <a:cubicBezTo>
                    <a:pt x="16653511" y="883920"/>
                    <a:pt x="16653511" y="887730"/>
                    <a:pt x="16652239" y="892810"/>
                  </a:cubicBezTo>
                  <a:cubicBezTo>
                    <a:pt x="16650970" y="896620"/>
                    <a:pt x="16650970" y="901700"/>
                    <a:pt x="16648430" y="905510"/>
                  </a:cubicBezTo>
                  <a:cubicBezTo>
                    <a:pt x="16645889" y="909320"/>
                    <a:pt x="16643350" y="913130"/>
                    <a:pt x="16639539" y="915670"/>
                  </a:cubicBezTo>
                  <a:cubicBezTo>
                    <a:pt x="16637000" y="918210"/>
                    <a:pt x="16633189" y="922020"/>
                    <a:pt x="16629380" y="923290"/>
                  </a:cubicBezTo>
                  <a:cubicBezTo>
                    <a:pt x="16625570" y="925830"/>
                    <a:pt x="16620489" y="925830"/>
                    <a:pt x="16616680" y="927100"/>
                  </a:cubicBezTo>
                  <a:cubicBezTo>
                    <a:pt x="16611600" y="928370"/>
                    <a:pt x="16607789" y="928370"/>
                    <a:pt x="16602711" y="927100"/>
                  </a:cubicBezTo>
                  <a:cubicBezTo>
                    <a:pt x="16598900" y="925830"/>
                    <a:pt x="16593820" y="924560"/>
                    <a:pt x="16590011" y="922020"/>
                  </a:cubicBezTo>
                  <a:cubicBezTo>
                    <a:pt x="16586200" y="919480"/>
                    <a:pt x="16582389" y="916940"/>
                    <a:pt x="16579850" y="914400"/>
                  </a:cubicBezTo>
                  <a:cubicBezTo>
                    <a:pt x="16577311" y="910590"/>
                    <a:pt x="16574770" y="906780"/>
                    <a:pt x="16573500" y="902970"/>
                  </a:cubicBezTo>
                  <a:cubicBezTo>
                    <a:pt x="16572230" y="899160"/>
                    <a:pt x="16569689" y="894080"/>
                    <a:pt x="16569689" y="890270"/>
                  </a:cubicBezTo>
                  <a:cubicBezTo>
                    <a:pt x="16569689" y="885190"/>
                    <a:pt x="16569689" y="881380"/>
                    <a:pt x="16570961" y="876300"/>
                  </a:cubicBezTo>
                  <a:cubicBezTo>
                    <a:pt x="16572230" y="872490"/>
                    <a:pt x="16573500" y="867410"/>
                    <a:pt x="16576039" y="863600"/>
                  </a:cubicBezTo>
                  <a:cubicBezTo>
                    <a:pt x="16578580" y="859790"/>
                    <a:pt x="16582389" y="857250"/>
                    <a:pt x="16586200" y="854710"/>
                  </a:cubicBezTo>
                  <a:cubicBezTo>
                    <a:pt x="16590011" y="852170"/>
                    <a:pt x="16593820" y="849630"/>
                    <a:pt x="16597630" y="848360"/>
                  </a:cubicBezTo>
                  <a:cubicBezTo>
                    <a:pt x="16601439" y="847090"/>
                    <a:pt x="16606520" y="845820"/>
                    <a:pt x="16610330" y="845820"/>
                  </a:cubicBezTo>
                  <a:cubicBezTo>
                    <a:pt x="16614139" y="845820"/>
                    <a:pt x="16619220" y="845820"/>
                    <a:pt x="16623030" y="847090"/>
                  </a:cubicBezTo>
                  <a:cubicBezTo>
                    <a:pt x="16626839" y="848360"/>
                    <a:pt x="16631920" y="850900"/>
                    <a:pt x="16635730" y="853440"/>
                  </a:cubicBezTo>
                  <a:cubicBezTo>
                    <a:pt x="16639539" y="855980"/>
                    <a:pt x="16642080" y="858520"/>
                    <a:pt x="16644620" y="862330"/>
                  </a:cubicBezTo>
                  <a:cubicBezTo>
                    <a:pt x="16647161" y="866140"/>
                    <a:pt x="16649700" y="871220"/>
                    <a:pt x="16650970" y="875030"/>
                  </a:cubicBezTo>
                  <a:cubicBezTo>
                    <a:pt x="16652239" y="878840"/>
                    <a:pt x="16652239" y="883920"/>
                    <a:pt x="16652239" y="887730"/>
                  </a:cubicBezTo>
                  <a:cubicBezTo>
                    <a:pt x="16652239" y="892810"/>
                    <a:pt x="16650970" y="897890"/>
                    <a:pt x="16649700" y="901700"/>
                  </a:cubicBezTo>
                  <a:cubicBezTo>
                    <a:pt x="16648430" y="905510"/>
                    <a:pt x="16645889" y="909320"/>
                    <a:pt x="16643350" y="913130"/>
                  </a:cubicBezTo>
                  <a:cubicBezTo>
                    <a:pt x="16640811" y="916940"/>
                    <a:pt x="16637000" y="919480"/>
                    <a:pt x="16633189" y="922020"/>
                  </a:cubicBezTo>
                  <a:cubicBezTo>
                    <a:pt x="16629380" y="924560"/>
                    <a:pt x="16624300" y="925830"/>
                    <a:pt x="16620489" y="927100"/>
                  </a:cubicBezTo>
                  <a:cubicBezTo>
                    <a:pt x="16616680" y="928370"/>
                    <a:pt x="16611600" y="928370"/>
                    <a:pt x="16607789" y="928370"/>
                  </a:cubicBezTo>
                  <a:cubicBezTo>
                    <a:pt x="16603980" y="928370"/>
                    <a:pt x="16598900" y="925830"/>
                    <a:pt x="16595089" y="924560"/>
                  </a:cubicBezTo>
                  <a:cubicBezTo>
                    <a:pt x="16591280" y="922020"/>
                    <a:pt x="16587470" y="919480"/>
                    <a:pt x="16583661" y="916940"/>
                  </a:cubicBezTo>
                  <a:cubicBezTo>
                    <a:pt x="16579850" y="914400"/>
                    <a:pt x="16574770" y="906780"/>
                    <a:pt x="16574770" y="906780"/>
                  </a:cubicBezTo>
                  <a:cubicBezTo>
                    <a:pt x="16574770" y="906780"/>
                    <a:pt x="16432530" y="594360"/>
                    <a:pt x="16333470" y="467360"/>
                  </a:cubicBezTo>
                  <a:cubicBezTo>
                    <a:pt x="16238220" y="345440"/>
                    <a:pt x="16126461" y="215900"/>
                    <a:pt x="15998189" y="154940"/>
                  </a:cubicBezTo>
                  <a:cubicBezTo>
                    <a:pt x="15876270" y="97790"/>
                    <a:pt x="15736570" y="80010"/>
                    <a:pt x="15586711" y="101600"/>
                  </a:cubicBezTo>
                  <a:cubicBezTo>
                    <a:pt x="15388589" y="130810"/>
                    <a:pt x="15173961" y="267970"/>
                    <a:pt x="14923770" y="400050"/>
                  </a:cubicBezTo>
                  <a:cubicBezTo>
                    <a:pt x="14570711" y="585470"/>
                    <a:pt x="14141450" y="883920"/>
                    <a:pt x="13685520" y="1149350"/>
                  </a:cubicBezTo>
                  <a:cubicBezTo>
                    <a:pt x="13136880" y="1470660"/>
                    <a:pt x="12500610" y="1873250"/>
                    <a:pt x="11851640" y="2183130"/>
                  </a:cubicBezTo>
                  <a:cubicBezTo>
                    <a:pt x="11165840" y="2510790"/>
                    <a:pt x="10374630" y="2860040"/>
                    <a:pt x="9667240" y="3051810"/>
                  </a:cubicBezTo>
                  <a:cubicBezTo>
                    <a:pt x="9038590" y="3221990"/>
                    <a:pt x="8341360" y="3374390"/>
                    <a:pt x="7830820" y="3328670"/>
                  </a:cubicBezTo>
                  <a:cubicBezTo>
                    <a:pt x="7451090" y="3294380"/>
                    <a:pt x="7081520" y="3173730"/>
                    <a:pt x="6860540" y="2995930"/>
                  </a:cubicBezTo>
                  <a:cubicBezTo>
                    <a:pt x="6686550" y="2856230"/>
                    <a:pt x="6586220" y="2631440"/>
                    <a:pt x="6531610" y="2451100"/>
                  </a:cubicBezTo>
                  <a:cubicBezTo>
                    <a:pt x="6485890" y="2297430"/>
                    <a:pt x="6506210" y="2120900"/>
                    <a:pt x="6512560" y="1992630"/>
                  </a:cubicBezTo>
                  <a:cubicBezTo>
                    <a:pt x="6517640" y="1899920"/>
                    <a:pt x="6532880" y="1775460"/>
                    <a:pt x="6546850" y="1752600"/>
                  </a:cubicBezTo>
                  <a:cubicBezTo>
                    <a:pt x="6550660" y="174752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4160" y="1818640"/>
                    <a:pt x="6610350" y="1822450"/>
                  </a:cubicBezTo>
                  <a:cubicBezTo>
                    <a:pt x="6598920" y="1831340"/>
                    <a:pt x="6568440" y="1838960"/>
                    <a:pt x="6537960" y="1860550"/>
                  </a:cubicBezTo>
                  <a:cubicBezTo>
                    <a:pt x="6474460" y="1905000"/>
                    <a:pt x="6377940" y="2018030"/>
                    <a:pt x="6266180" y="2109470"/>
                  </a:cubicBezTo>
                  <a:cubicBezTo>
                    <a:pt x="6108700" y="2239010"/>
                    <a:pt x="5891530" y="2407920"/>
                    <a:pt x="5668010" y="2545080"/>
                  </a:cubicBezTo>
                  <a:cubicBezTo>
                    <a:pt x="5411470" y="2702560"/>
                    <a:pt x="5093970" y="2876550"/>
                    <a:pt x="4803140" y="2984500"/>
                  </a:cubicBezTo>
                  <a:cubicBezTo>
                    <a:pt x="4532630" y="3084830"/>
                    <a:pt x="4220210" y="3181350"/>
                    <a:pt x="3986530" y="3185160"/>
                  </a:cubicBezTo>
                  <a:cubicBezTo>
                    <a:pt x="3811270" y="3188970"/>
                    <a:pt x="3616960" y="3175000"/>
                    <a:pt x="3526790" y="3089910"/>
                  </a:cubicBezTo>
                  <a:cubicBezTo>
                    <a:pt x="3448050" y="3016250"/>
                    <a:pt x="3430270" y="2872740"/>
                    <a:pt x="3431540" y="2750820"/>
                  </a:cubicBezTo>
                  <a:cubicBezTo>
                    <a:pt x="3432810" y="2604770"/>
                    <a:pt x="3514090" y="2424430"/>
                    <a:pt x="3578860" y="2274570"/>
                  </a:cubicBezTo>
                  <a:cubicBezTo>
                    <a:pt x="3641090" y="2128520"/>
                    <a:pt x="3735070" y="1968500"/>
                    <a:pt x="3810000" y="1860550"/>
                  </a:cubicBezTo>
                  <a:cubicBezTo>
                    <a:pt x="3863340" y="1783080"/>
                    <a:pt x="3945890" y="1694180"/>
                    <a:pt x="3968750" y="1676400"/>
                  </a:cubicBezTo>
                  <a:cubicBezTo>
                    <a:pt x="3973830" y="167259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8790"/>
                    <a:pt x="4020820" y="1751330"/>
                  </a:cubicBezTo>
                  <a:cubicBezTo>
                    <a:pt x="4015740" y="1755140"/>
                    <a:pt x="4009390" y="1755140"/>
                    <a:pt x="3999230" y="1761490"/>
                  </a:cubicBezTo>
                  <a:cubicBezTo>
                    <a:pt x="3963670" y="1781810"/>
                    <a:pt x="3862070" y="1861820"/>
                    <a:pt x="3771900" y="1920240"/>
                  </a:cubicBezTo>
                  <a:cubicBezTo>
                    <a:pt x="3648710" y="2000250"/>
                    <a:pt x="3483610" y="2105660"/>
                    <a:pt x="3323590" y="2192020"/>
                  </a:cubicBezTo>
                  <a:cubicBezTo>
                    <a:pt x="3149600" y="2284730"/>
                    <a:pt x="2947670" y="2383790"/>
                    <a:pt x="2766060" y="2454910"/>
                  </a:cubicBezTo>
                  <a:cubicBezTo>
                    <a:pt x="2602230" y="2519680"/>
                    <a:pt x="2423160" y="2578100"/>
                    <a:pt x="2286000" y="2607310"/>
                  </a:cubicBezTo>
                  <a:cubicBezTo>
                    <a:pt x="2186940" y="2627630"/>
                    <a:pt x="2078990" y="2661920"/>
                    <a:pt x="2025650" y="2635250"/>
                  </a:cubicBezTo>
                  <a:cubicBezTo>
                    <a:pt x="1990090" y="2617470"/>
                    <a:pt x="1968500" y="2569210"/>
                    <a:pt x="1964690" y="2529840"/>
                  </a:cubicBezTo>
                  <a:cubicBezTo>
                    <a:pt x="1959610" y="2481580"/>
                    <a:pt x="1997710" y="2426970"/>
                    <a:pt x="2021840" y="2366010"/>
                  </a:cubicBezTo>
                  <a:cubicBezTo>
                    <a:pt x="2054860" y="2286000"/>
                    <a:pt x="2100580" y="2185670"/>
                    <a:pt x="2148840" y="2091690"/>
                  </a:cubicBezTo>
                  <a:cubicBezTo>
                    <a:pt x="2200910" y="1988820"/>
                    <a:pt x="2268220" y="1866900"/>
                    <a:pt x="2325370" y="1772920"/>
                  </a:cubicBezTo>
                  <a:cubicBezTo>
                    <a:pt x="2373630" y="1694180"/>
                    <a:pt x="2447290" y="1584960"/>
                    <a:pt x="2466340" y="1563370"/>
                  </a:cubicBezTo>
                  <a:cubicBezTo>
                    <a:pt x="2470150" y="155829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20520"/>
                    <a:pt x="2538730" y="1624330"/>
                  </a:cubicBezTo>
                  <a:cubicBezTo>
                    <a:pt x="2527300" y="1639570"/>
                    <a:pt x="2489200" y="1678940"/>
                    <a:pt x="2454910" y="1718310"/>
                  </a:cubicBezTo>
                  <a:cubicBezTo>
                    <a:pt x="2401570" y="1779270"/>
                    <a:pt x="2331720" y="1865630"/>
                    <a:pt x="2251710" y="1957070"/>
                  </a:cubicBezTo>
                  <a:cubicBezTo>
                    <a:pt x="2141220" y="2082800"/>
                    <a:pt x="1995170" y="2246630"/>
                    <a:pt x="1847850" y="2401570"/>
                  </a:cubicBezTo>
                  <a:cubicBezTo>
                    <a:pt x="1677670" y="2580640"/>
                    <a:pt x="1474470" y="2787650"/>
                    <a:pt x="1285240" y="2964180"/>
                  </a:cubicBezTo>
                  <a:cubicBezTo>
                    <a:pt x="1104900" y="3133090"/>
                    <a:pt x="913130" y="3303270"/>
                    <a:pt x="742950" y="3440430"/>
                  </a:cubicBezTo>
                  <a:cubicBezTo>
                    <a:pt x="600710" y="3556000"/>
                    <a:pt x="461010" y="3658870"/>
                    <a:pt x="340360" y="3741420"/>
                  </a:cubicBezTo>
                  <a:cubicBezTo>
                    <a:pt x="247650" y="3804920"/>
                    <a:pt x="118110" y="3884930"/>
                    <a:pt x="87630" y="3902710"/>
                  </a:cubicBezTo>
                  <a:cubicBezTo>
                    <a:pt x="81280" y="3906520"/>
                    <a:pt x="80010" y="3907790"/>
                    <a:pt x="74930" y="3909060"/>
                  </a:cubicBezTo>
                  <a:cubicBezTo>
                    <a:pt x="71120" y="3910330"/>
                    <a:pt x="66040" y="3911600"/>
                    <a:pt x="60960" y="3911600"/>
                  </a:cubicBezTo>
                  <a:cubicBezTo>
                    <a:pt x="55880" y="3911600"/>
                    <a:pt x="52070" y="3911600"/>
                    <a:pt x="46990" y="3910330"/>
                  </a:cubicBezTo>
                  <a:cubicBezTo>
                    <a:pt x="43180" y="3909060"/>
                    <a:pt x="38100" y="3907790"/>
                    <a:pt x="34290" y="3906520"/>
                  </a:cubicBezTo>
                  <a:cubicBezTo>
                    <a:pt x="30480" y="3903980"/>
                    <a:pt x="26670" y="3901440"/>
                    <a:pt x="22860" y="3898900"/>
                  </a:cubicBezTo>
                  <a:cubicBezTo>
                    <a:pt x="19050" y="3896360"/>
                    <a:pt x="15240" y="3893820"/>
                    <a:pt x="12700" y="3890010"/>
                  </a:cubicBezTo>
                  <a:cubicBezTo>
                    <a:pt x="10160" y="3886200"/>
                    <a:pt x="7620" y="3881120"/>
                    <a:pt x="5080" y="3877310"/>
                  </a:cubicBezTo>
                  <a:cubicBezTo>
                    <a:pt x="3810" y="3873500"/>
                    <a:pt x="2540" y="3868420"/>
                    <a:pt x="1270" y="3864610"/>
                  </a:cubicBezTo>
                  <a:cubicBezTo>
                    <a:pt x="0" y="3859530"/>
                    <a:pt x="0" y="3855720"/>
                    <a:pt x="0" y="3850640"/>
                  </a:cubicBezTo>
                  <a:cubicBezTo>
                    <a:pt x="0" y="3846830"/>
                    <a:pt x="1270" y="3841750"/>
                    <a:pt x="2540" y="3837940"/>
                  </a:cubicBezTo>
                  <a:cubicBezTo>
                    <a:pt x="3810" y="3834130"/>
                    <a:pt x="6350" y="3829050"/>
                    <a:pt x="8890" y="3825240"/>
                  </a:cubicBezTo>
                  <a:cubicBezTo>
                    <a:pt x="11430" y="3821430"/>
                    <a:pt x="13970" y="3817620"/>
                    <a:pt x="16510" y="3813810"/>
                  </a:cubicBezTo>
                  <a:cubicBezTo>
                    <a:pt x="20320" y="3810000"/>
                    <a:pt x="27940" y="3804920"/>
                    <a:pt x="27940" y="380492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1"/>
          <a:stretch/>
        </p:blipFill>
        <p:spPr>
          <a:xfrm rot="376200">
            <a:off x="-4163760" y="4107240"/>
            <a:ext cx="16114320" cy="949248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3" descr=""/>
          <p:cNvPicPr/>
          <p:nvPr/>
        </p:nvPicPr>
        <p:blipFill>
          <a:blip r:embed="rId2"/>
          <a:srcRect l="0" t="33594" r="0" b="13011"/>
          <a:stretch/>
        </p:blipFill>
        <p:spPr>
          <a:xfrm>
            <a:off x="0" y="0"/>
            <a:ext cx="18287280" cy="6511680"/>
          </a:xfrm>
          <a:prstGeom prst="rect">
            <a:avLst/>
          </a:prstGeom>
          <a:ln w="0">
            <a:noFill/>
          </a:ln>
        </p:spPr>
      </p:pic>
      <p:grpSp>
        <p:nvGrpSpPr>
          <p:cNvPr id="168" name="Group 4"/>
          <p:cNvGrpSpPr/>
          <p:nvPr/>
        </p:nvGrpSpPr>
        <p:grpSpPr>
          <a:xfrm>
            <a:off x="4649040" y="7373160"/>
            <a:ext cx="7576200" cy="3266280"/>
            <a:chOff x="4649040" y="7373160"/>
            <a:chExt cx="7576200" cy="3266280"/>
          </a:xfrm>
        </p:grpSpPr>
        <p:sp>
          <p:nvSpPr>
            <p:cNvPr id="169" name="Freeform 5"/>
            <p:cNvSpPr/>
            <p:nvPr/>
          </p:nvSpPr>
          <p:spPr>
            <a:xfrm>
              <a:off x="4649040" y="7553880"/>
              <a:ext cx="7576200" cy="1649520"/>
            </a:xfrm>
            <a:custGeom>
              <a:avLst/>
              <a:gdLst/>
              <a:ahLst/>
              <a:rect l="l" t="t" r="r" b="b"/>
              <a:pathLst>
                <a:path w="1995544" h="434650">
                  <a:moveTo>
                    <a:pt x="52111" y="0"/>
                  </a:moveTo>
                  <a:lnTo>
                    <a:pt x="1943433" y="0"/>
                  </a:lnTo>
                  <a:cubicBezTo>
                    <a:pt x="1957253" y="0"/>
                    <a:pt x="1970508" y="5490"/>
                    <a:pt x="1980281" y="15263"/>
                  </a:cubicBezTo>
                  <a:cubicBezTo>
                    <a:pt x="1990053" y="25036"/>
                    <a:pt x="1995544" y="38290"/>
                    <a:pt x="1995544" y="52111"/>
                  </a:cubicBezTo>
                  <a:lnTo>
                    <a:pt x="1995544" y="382539"/>
                  </a:lnTo>
                  <a:cubicBezTo>
                    <a:pt x="1995544" y="396360"/>
                    <a:pt x="1990053" y="409614"/>
                    <a:pt x="1980281" y="419387"/>
                  </a:cubicBezTo>
                  <a:cubicBezTo>
                    <a:pt x="1970508" y="429160"/>
                    <a:pt x="1957253" y="434650"/>
                    <a:pt x="1943433" y="434650"/>
                  </a:cubicBezTo>
                  <a:lnTo>
                    <a:pt x="52111" y="434650"/>
                  </a:lnTo>
                  <a:cubicBezTo>
                    <a:pt x="38290" y="434650"/>
                    <a:pt x="25036" y="429160"/>
                    <a:pt x="15263" y="419387"/>
                  </a:cubicBezTo>
                  <a:cubicBezTo>
                    <a:pt x="5490" y="409614"/>
                    <a:pt x="0" y="396360"/>
                    <a:pt x="0" y="382539"/>
                  </a:cubicBezTo>
                  <a:lnTo>
                    <a:pt x="0" y="52111"/>
                  </a:lnTo>
                  <a:cubicBezTo>
                    <a:pt x="0" y="38290"/>
                    <a:pt x="5490" y="25036"/>
                    <a:pt x="15263" y="15263"/>
                  </a:cubicBezTo>
                  <a:cubicBezTo>
                    <a:pt x="25036" y="5490"/>
                    <a:pt x="38290" y="0"/>
                    <a:pt x="52111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TextBox 6"/>
            <p:cNvSpPr/>
            <p:nvPr/>
          </p:nvSpPr>
          <p:spPr>
            <a:xfrm>
              <a:off x="4649040" y="7373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" name="Group 7"/>
          <p:cNvGrpSpPr/>
          <p:nvPr/>
        </p:nvGrpSpPr>
        <p:grpSpPr>
          <a:xfrm>
            <a:off x="1280520" y="7553880"/>
            <a:ext cx="1695960" cy="1703880"/>
            <a:chOff x="1280520" y="7553880"/>
            <a:chExt cx="1695960" cy="1703880"/>
          </a:xfrm>
        </p:grpSpPr>
        <p:sp>
          <p:nvSpPr>
            <p:cNvPr id="172" name="Freeform 8"/>
            <p:cNvSpPr/>
            <p:nvPr/>
          </p:nvSpPr>
          <p:spPr>
            <a:xfrm>
              <a:off x="1280520" y="7553880"/>
              <a:ext cx="1695960" cy="17038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TextBox 9"/>
            <p:cNvSpPr/>
            <p:nvPr/>
          </p:nvSpPr>
          <p:spPr>
            <a:xfrm>
              <a:off x="1436400" y="761364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" name="AutoShape 10"/>
          <p:cNvSpPr/>
          <p:nvPr/>
        </p:nvSpPr>
        <p:spPr>
          <a:xfrm flipV="1">
            <a:off x="2373120" y="8404560"/>
            <a:ext cx="2309040" cy="28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AutoShape 11"/>
          <p:cNvSpPr/>
          <p:nvPr/>
        </p:nvSpPr>
        <p:spPr>
          <a:xfrm>
            <a:off x="12225600" y="8406000"/>
            <a:ext cx="1664280" cy="36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6" name="Group 12"/>
          <p:cNvGrpSpPr/>
          <p:nvPr/>
        </p:nvGrpSpPr>
        <p:grpSpPr>
          <a:xfrm>
            <a:off x="13889880" y="7427160"/>
            <a:ext cx="3368520" cy="3266280"/>
            <a:chOff x="13889880" y="7427160"/>
            <a:chExt cx="3368520" cy="3266280"/>
          </a:xfrm>
        </p:grpSpPr>
        <p:sp>
          <p:nvSpPr>
            <p:cNvPr id="177" name="Freeform 13"/>
            <p:cNvSpPr/>
            <p:nvPr/>
          </p:nvSpPr>
          <p:spPr>
            <a:xfrm>
              <a:off x="13889880" y="7607880"/>
              <a:ext cx="3368520" cy="1649520"/>
            </a:xfrm>
            <a:custGeom>
              <a:avLst/>
              <a:gdLst/>
              <a:ahLst/>
              <a:rect l="l" t="t" r="r" b="b"/>
              <a:pathLst>
                <a:path w="887389" h="434650">
                  <a:moveTo>
                    <a:pt x="117187" y="0"/>
                  </a:moveTo>
                  <a:lnTo>
                    <a:pt x="770202" y="0"/>
                  </a:lnTo>
                  <a:cubicBezTo>
                    <a:pt x="801282" y="0"/>
                    <a:pt x="831089" y="12346"/>
                    <a:pt x="853066" y="34323"/>
                  </a:cubicBezTo>
                  <a:cubicBezTo>
                    <a:pt x="875042" y="56300"/>
                    <a:pt x="887389" y="86107"/>
                    <a:pt x="887389" y="117187"/>
                  </a:cubicBezTo>
                  <a:lnTo>
                    <a:pt x="887389" y="317463"/>
                  </a:lnTo>
                  <a:cubicBezTo>
                    <a:pt x="887389" y="348543"/>
                    <a:pt x="875042" y="378350"/>
                    <a:pt x="853066" y="400327"/>
                  </a:cubicBezTo>
                  <a:cubicBezTo>
                    <a:pt x="831089" y="422304"/>
                    <a:pt x="801282" y="434650"/>
                    <a:pt x="770202" y="434650"/>
                  </a:cubicBezTo>
                  <a:lnTo>
                    <a:pt x="117187" y="434650"/>
                  </a:lnTo>
                  <a:cubicBezTo>
                    <a:pt x="86107" y="434650"/>
                    <a:pt x="56300" y="422304"/>
                    <a:pt x="34323" y="400327"/>
                  </a:cubicBezTo>
                  <a:cubicBezTo>
                    <a:pt x="12346" y="378350"/>
                    <a:pt x="0" y="348543"/>
                    <a:pt x="0" y="317463"/>
                  </a:cubicBezTo>
                  <a:lnTo>
                    <a:pt x="0" y="117187"/>
                  </a:lnTo>
                  <a:cubicBezTo>
                    <a:pt x="0" y="86107"/>
                    <a:pt x="12346" y="56300"/>
                    <a:pt x="34323" y="34323"/>
                  </a:cubicBezTo>
                  <a:cubicBezTo>
                    <a:pt x="56300" y="12346"/>
                    <a:pt x="86107" y="0"/>
                    <a:pt x="11718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TextBox 14"/>
            <p:cNvSpPr/>
            <p:nvPr/>
          </p:nvSpPr>
          <p:spPr>
            <a:xfrm>
              <a:off x="13889880" y="742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9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80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" name="Group 18"/>
          <p:cNvGrpSpPr/>
          <p:nvPr/>
        </p:nvGrpSpPr>
        <p:grpSpPr>
          <a:xfrm>
            <a:off x="7437600" y="4815720"/>
            <a:ext cx="6749640" cy="1014480"/>
            <a:chOff x="7437600" y="4815720"/>
            <a:chExt cx="6749640" cy="1014480"/>
          </a:xfrm>
        </p:grpSpPr>
        <p:sp>
          <p:nvSpPr>
            <p:cNvPr id="183" name="Freeform 19"/>
            <p:cNvSpPr/>
            <p:nvPr/>
          </p:nvSpPr>
          <p:spPr>
            <a:xfrm>
              <a:off x="7437600" y="4815720"/>
              <a:ext cx="6749640" cy="101448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Group 20"/>
          <p:cNvGrpSpPr/>
          <p:nvPr/>
        </p:nvGrpSpPr>
        <p:grpSpPr>
          <a:xfrm>
            <a:off x="7476840" y="4720680"/>
            <a:ext cx="420480" cy="422280"/>
            <a:chOff x="7476840" y="4720680"/>
            <a:chExt cx="420480" cy="422280"/>
          </a:xfrm>
        </p:grpSpPr>
        <p:sp>
          <p:nvSpPr>
            <p:cNvPr id="185" name="Freeform 21"/>
            <p:cNvSpPr/>
            <p:nvPr/>
          </p:nvSpPr>
          <p:spPr>
            <a:xfrm>
              <a:off x="7476840" y="4720680"/>
              <a:ext cx="420480" cy="4222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TextBox 22"/>
            <p:cNvSpPr/>
            <p:nvPr/>
          </p:nvSpPr>
          <p:spPr>
            <a:xfrm>
              <a:off x="7515720" y="4735440"/>
              <a:ext cx="343080" cy="36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TextBox 23"/>
          <p:cNvSpPr/>
          <p:nvPr/>
        </p:nvSpPr>
        <p:spPr>
          <a:xfrm>
            <a:off x="5033520" y="7769520"/>
            <a:ext cx="69818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Our Products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8" name="TextBox 24"/>
          <p:cNvSpPr/>
          <p:nvPr/>
        </p:nvSpPr>
        <p:spPr>
          <a:xfrm>
            <a:off x="1859040" y="7731360"/>
            <a:ext cx="36180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fff"/>
                </a:solidFill>
                <a:latin typeface="Montserrat Extra-Bold"/>
                <a:ea typeface="DejaVu Sans"/>
              </a:rPr>
              <a:t>2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9" name="TextBox 25"/>
          <p:cNvSpPr/>
          <p:nvPr/>
        </p:nvSpPr>
        <p:spPr>
          <a:xfrm>
            <a:off x="14321160" y="7796520"/>
            <a:ext cx="250632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  <a:ea typeface="DejaVu Sans"/>
              </a:rPr>
              <a:t>2023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90" name="TextBox 26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5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2"/>
          <p:cNvGrpSpPr/>
          <p:nvPr/>
        </p:nvGrpSpPr>
        <p:grpSpPr>
          <a:xfrm>
            <a:off x="8771760" y="3312360"/>
            <a:ext cx="7553520" cy="3266280"/>
            <a:chOff x="8771760" y="3312360"/>
            <a:chExt cx="7553520" cy="3266280"/>
          </a:xfrm>
        </p:grpSpPr>
        <p:sp>
          <p:nvSpPr>
            <p:cNvPr id="192" name="Freeform 3"/>
            <p:cNvSpPr/>
            <p:nvPr/>
          </p:nvSpPr>
          <p:spPr>
            <a:xfrm>
              <a:off x="8771760" y="3493080"/>
              <a:ext cx="7553520" cy="164952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TextBox 4"/>
            <p:cNvSpPr/>
            <p:nvPr/>
          </p:nvSpPr>
          <p:spPr>
            <a:xfrm>
              <a:off x="8771760" y="33123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" name="TextBox 5"/>
          <p:cNvSpPr/>
          <p:nvPr/>
        </p:nvSpPr>
        <p:spPr>
          <a:xfrm>
            <a:off x="10085040" y="4075560"/>
            <a:ext cx="46447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6ea"/>
                </a:solidFill>
                <a:latin typeface="Open Sauce"/>
                <a:ea typeface="DejaVu Sans"/>
              </a:rPr>
              <a:t>Name Surname</a:t>
            </a:r>
            <a:endParaRPr b="0" lang="en-HK" sz="4000" spc="-1" strike="noStrike">
              <a:latin typeface="Arial"/>
            </a:endParaRPr>
          </a:p>
        </p:txBody>
      </p:sp>
      <p:grpSp>
        <p:nvGrpSpPr>
          <p:cNvPr id="195" name="Group 6"/>
          <p:cNvGrpSpPr/>
          <p:nvPr/>
        </p:nvGrpSpPr>
        <p:grpSpPr>
          <a:xfrm>
            <a:off x="8771760" y="5912640"/>
            <a:ext cx="7553520" cy="5179320"/>
            <a:chOff x="8771760" y="5912640"/>
            <a:chExt cx="7553520" cy="5179320"/>
          </a:xfrm>
        </p:grpSpPr>
        <p:sp>
          <p:nvSpPr>
            <p:cNvPr id="196" name="Freeform 7"/>
            <p:cNvSpPr/>
            <p:nvPr/>
          </p:nvSpPr>
          <p:spPr>
            <a:xfrm>
              <a:off x="8771760" y="6093360"/>
              <a:ext cx="7553520" cy="4998600"/>
            </a:xfrm>
            <a:custGeom>
              <a:avLst/>
              <a:gdLst/>
              <a:ahLst/>
              <a:rect l="l" t="t" r="r" b="b"/>
              <a:pathLst>
                <a:path w="1989570" h="1316658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1264391"/>
                  </a:lnTo>
                  <a:cubicBezTo>
                    <a:pt x="1989570" y="1293257"/>
                    <a:pt x="1966169" y="1316658"/>
                    <a:pt x="1937302" y="1316658"/>
                  </a:cubicBezTo>
                  <a:lnTo>
                    <a:pt x="52268" y="1316658"/>
                  </a:lnTo>
                  <a:cubicBezTo>
                    <a:pt x="23401" y="1316658"/>
                    <a:pt x="0" y="1293257"/>
                    <a:pt x="0" y="1264391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TextBox 8"/>
            <p:cNvSpPr/>
            <p:nvPr/>
          </p:nvSpPr>
          <p:spPr>
            <a:xfrm>
              <a:off x="8771760" y="59126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8" name="TextBox 9"/>
          <p:cNvSpPr/>
          <p:nvPr/>
        </p:nvSpPr>
        <p:spPr>
          <a:xfrm>
            <a:off x="9447480" y="6622920"/>
            <a:ext cx="6202080" cy="32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20"/>
              </a:lnSpc>
              <a:buNone/>
            </a:pPr>
            <a:r>
              <a:rPr b="0" lang="en-US" sz="4000" spc="-1" strike="noStrike">
                <a:solidFill>
                  <a:srgbClr val="fff6ea"/>
                </a:solidFill>
                <a:latin typeface="Open Sauce"/>
                <a:ea typeface="DejaVu Sans"/>
              </a:rPr>
              <a:t>Presentations are communication tools that can be used as demonstrations, lectures, speeches, reports, and more. It is mostly presented before an audience. </a:t>
            </a:r>
            <a:endParaRPr b="0" lang="en-HK" sz="4000" spc="-1" strike="noStrike">
              <a:latin typeface="Arial"/>
            </a:endParaRPr>
          </a:p>
        </p:txBody>
      </p:sp>
      <p:grpSp>
        <p:nvGrpSpPr>
          <p:cNvPr id="199" name="Group 10"/>
          <p:cNvGrpSpPr/>
          <p:nvPr/>
        </p:nvGrpSpPr>
        <p:grpSpPr>
          <a:xfrm>
            <a:off x="0" y="-180720"/>
            <a:ext cx="4979520" cy="10467000"/>
            <a:chOff x="0" y="-180720"/>
            <a:chExt cx="4979520" cy="10467000"/>
          </a:xfrm>
        </p:grpSpPr>
        <p:sp>
          <p:nvSpPr>
            <p:cNvPr id="200" name="Freeform 11"/>
            <p:cNvSpPr/>
            <p:nvPr/>
          </p:nvSpPr>
          <p:spPr>
            <a:xfrm>
              <a:off x="0" y="0"/>
              <a:ext cx="4979520" cy="10286280"/>
            </a:xfrm>
            <a:custGeom>
              <a:avLst/>
              <a:gdLst/>
              <a:ahLst/>
              <a:rect l="l" t="t" r="r" b="b"/>
              <a:pathLst>
                <a:path w="1311641" h="2709333">
                  <a:moveTo>
                    <a:pt x="0" y="0"/>
                  </a:moveTo>
                  <a:lnTo>
                    <a:pt x="1311641" y="0"/>
                  </a:lnTo>
                  <a:lnTo>
                    <a:pt x="1311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TextBox 12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" name="Group 13"/>
          <p:cNvGrpSpPr/>
          <p:nvPr/>
        </p:nvGrpSpPr>
        <p:grpSpPr>
          <a:xfrm>
            <a:off x="838440" y="1339920"/>
            <a:ext cx="7606440" cy="7606440"/>
            <a:chOff x="838440" y="1339920"/>
            <a:chExt cx="7606440" cy="7606440"/>
          </a:xfrm>
        </p:grpSpPr>
        <p:sp>
          <p:nvSpPr>
            <p:cNvPr id="203" name="Freeform 14"/>
            <p:cNvSpPr/>
            <p:nvPr/>
          </p:nvSpPr>
          <p:spPr>
            <a:xfrm>
              <a:off x="838440" y="1339920"/>
              <a:ext cx="7606440" cy="760644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15"/>
          <p:cNvGrpSpPr/>
          <p:nvPr/>
        </p:nvGrpSpPr>
        <p:grpSpPr>
          <a:xfrm>
            <a:off x="8706960" y="497160"/>
            <a:ext cx="7553520" cy="3266280"/>
            <a:chOff x="8706960" y="497160"/>
            <a:chExt cx="7553520" cy="3266280"/>
          </a:xfrm>
        </p:grpSpPr>
        <p:sp>
          <p:nvSpPr>
            <p:cNvPr id="205" name="Freeform 16"/>
            <p:cNvSpPr/>
            <p:nvPr/>
          </p:nvSpPr>
          <p:spPr>
            <a:xfrm>
              <a:off x="8706960" y="678240"/>
              <a:ext cx="7553520" cy="164952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TextBox 17"/>
            <p:cNvSpPr/>
            <p:nvPr/>
          </p:nvSpPr>
          <p:spPr>
            <a:xfrm>
              <a:off x="8706960" y="49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roup 18"/>
          <p:cNvGrpSpPr/>
          <p:nvPr/>
        </p:nvGrpSpPr>
        <p:grpSpPr>
          <a:xfrm>
            <a:off x="1328040" y="678240"/>
            <a:ext cx="1695960" cy="1703880"/>
            <a:chOff x="1328040" y="678240"/>
            <a:chExt cx="1695960" cy="1703880"/>
          </a:xfrm>
        </p:grpSpPr>
        <p:sp>
          <p:nvSpPr>
            <p:cNvPr id="208" name="Freeform 19"/>
            <p:cNvSpPr/>
            <p:nvPr/>
          </p:nvSpPr>
          <p:spPr>
            <a:xfrm>
              <a:off x="1328040" y="678240"/>
              <a:ext cx="1695960" cy="17038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TextBox 20"/>
            <p:cNvSpPr/>
            <p:nvPr/>
          </p:nvSpPr>
          <p:spPr>
            <a:xfrm>
              <a:off x="1483920" y="73800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" name="TextBox 21"/>
          <p:cNvSpPr/>
          <p:nvPr/>
        </p:nvSpPr>
        <p:spPr>
          <a:xfrm>
            <a:off x="9144000" y="893880"/>
            <a:ext cx="68090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6ea"/>
                </a:solidFill>
                <a:latin typeface="Montserrat"/>
                <a:ea typeface="DejaVu Sans"/>
              </a:rPr>
              <a:t>Our Founder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211" name="AutoShape 22"/>
          <p:cNvSpPr/>
          <p:nvPr/>
        </p:nvSpPr>
        <p:spPr>
          <a:xfrm>
            <a:off x="12426480" y="2328840"/>
            <a:ext cx="360" cy="116424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AutoShape 23"/>
          <p:cNvSpPr/>
          <p:nvPr/>
        </p:nvSpPr>
        <p:spPr>
          <a:xfrm>
            <a:off x="12465000" y="5143320"/>
            <a:ext cx="360" cy="93672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3" name="Group 24"/>
          <p:cNvGrpSpPr/>
          <p:nvPr/>
        </p:nvGrpSpPr>
        <p:grpSpPr>
          <a:xfrm>
            <a:off x="10437120" y="8840160"/>
            <a:ext cx="3940560" cy="835920"/>
            <a:chOff x="10437120" y="8840160"/>
            <a:chExt cx="3940560" cy="835920"/>
          </a:xfrm>
        </p:grpSpPr>
        <p:sp>
          <p:nvSpPr>
            <p:cNvPr id="214" name="Freeform 25"/>
            <p:cNvSpPr/>
            <p:nvPr/>
          </p:nvSpPr>
          <p:spPr>
            <a:xfrm>
              <a:off x="10437120" y="8840160"/>
              <a:ext cx="3940560" cy="835920"/>
            </a:xfrm>
            <a:custGeom>
              <a:avLst/>
              <a:gdLst/>
              <a:ahLst/>
              <a:rect l="l" t="t" r="r" b="b"/>
              <a:pathLst>
                <a:path w="5228590" h="1109989">
                  <a:moveTo>
                    <a:pt x="15240" y="1031230"/>
                  </a:moveTo>
                  <a:cubicBezTo>
                    <a:pt x="207010" y="863209"/>
                    <a:pt x="292100" y="774998"/>
                    <a:pt x="369570" y="697288"/>
                  </a:cubicBezTo>
                  <a:cubicBezTo>
                    <a:pt x="450850" y="615378"/>
                    <a:pt x="537210" y="524016"/>
                    <a:pt x="614680" y="444206"/>
                  </a:cubicBezTo>
                  <a:cubicBezTo>
                    <a:pt x="684530" y="372797"/>
                    <a:pt x="754380" y="301388"/>
                    <a:pt x="814070" y="241531"/>
                  </a:cubicBezTo>
                  <a:cubicBezTo>
                    <a:pt x="862330" y="193225"/>
                    <a:pt x="908050" y="149119"/>
                    <a:pt x="944880" y="112364"/>
                  </a:cubicBezTo>
                  <a:cubicBezTo>
                    <a:pt x="972820" y="84011"/>
                    <a:pt x="999490" y="56707"/>
                    <a:pt x="1018540" y="38855"/>
                  </a:cubicBezTo>
                  <a:cubicBezTo>
                    <a:pt x="1029970" y="28354"/>
                    <a:pt x="1042670" y="18903"/>
                    <a:pt x="1049020" y="13652"/>
                  </a:cubicBezTo>
                  <a:cubicBezTo>
                    <a:pt x="1052830" y="10502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3950" y="61958"/>
                    <a:pt x="1121410" y="67209"/>
                  </a:cubicBezTo>
                  <a:cubicBezTo>
                    <a:pt x="1111250" y="89261"/>
                    <a:pt x="1104900" y="194275"/>
                    <a:pt x="1096010" y="258333"/>
                  </a:cubicBezTo>
                  <a:cubicBezTo>
                    <a:pt x="1085850" y="324491"/>
                    <a:pt x="1071880" y="390649"/>
                    <a:pt x="1064260" y="457858"/>
                  </a:cubicBezTo>
                  <a:cubicBezTo>
                    <a:pt x="1056640" y="527167"/>
                    <a:pt x="1043940" y="605926"/>
                    <a:pt x="1051560" y="669984"/>
                  </a:cubicBezTo>
                  <a:cubicBezTo>
                    <a:pt x="1057910" y="723541"/>
                    <a:pt x="1054100" y="789699"/>
                    <a:pt x="1096010" y="817003"/>
                  </a:cubicBezTo>
                  <a:cubicBezTo>
                    <a:pt x="1146810" y="850607"/>
                    <a:pt x="1273810" y="838006"/>
                    <a:pt x="1371600" y="820153"/>
                  </a:cubicBezTo>
                  <a:cubicBezTo>
                    <a:pt x="1497330" y="797050"/>
                    <a:pt x="1651000" y="720391"/>
                    <a:pt x="1778000" y="656333"/>
                  </a:cubicBezTo>
                  <a:cubicBezTo>
                    <a:pt x="1903730" y="593325"/>
                    <a:pt x="2021840" y="511415"/>
                    <a:pt x="2129790" y="438955"/>
                  </a:cubicBezTo>
                  <a:cubicBezTo>
                    <a:pt x="2226310" y="373847"/>
                    <a:pt x="2319020" y="306639"/>
                    <a:pt x="2397760" y="245731"/>
                  </a:cubicBezTo>
                  <a:cubicBezTo>
                    <a:pt x="2463800" y="195325"/>
                    <a:pt x="2538730" y="135467"/>
                    <a:pt x="2575560" y="101863"/>
                  </a:cubicBezTo>
                  <a:cubicBezTo>
                    <a:pt x="2593340" y="85061"/>
                    <a:pt x="2604770" y="69309"/>
                    <a:pt x="2613660" y="61958"/>
                  </a:cubicBezTo>
                  <a:cubicBezTo>
                    <a:pt x="2617470" y="5880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09214"/>
                    <a:pt x="2674620" y="113415"/>
                  </a:cubicBezTo>
                  <a:cubicBezTo>
                    <a:pt x="2658110" y="130217"/>
                    <a:pt x="2584450" y="195325"/>
                    <a:pt x="2534920" y="246781"/>
                  </a:cubicBezTo>
                  <a:cubicBezTo>
                    <a:pt x="2471420" y="311889"/>
                    <a:pt x="2392680" y="396950"/>
                    <a:pt x="2329180" y="476760"/>
                  </a:cubicBezTo>
                  <a:cubicBezTo>
                    <a:pt x="2265680" y="556570"/>
                    <a:pt x="2204720" y="643731"/>
                    <a:pt x="2156460" y="723541"/>
                  </a:cubicBezTo>
                  <a:cubicBezTo>
                    <a:pt x="2113280" y="794950"/>
                    <a:pt x="2042160" y="878961"/>
                    <a:pt x="2049780" y="931467"/>
                  </a:cubicBezTo>
                  <a:cubicBezTo>
                    <a:pt x="2054860" y="967172"/>
                    <a:pt x="2087880" y="1003926"/>
                    <a:pt x="2127250" y="1015478"/>
                  </a:cubicBezTo>
                  <a:cubicBezTo>
                    <a:pt x="2184400" y="1032280"/>
                    <a:pt x="2296160" y="995525"/>
                    <a:pt x="2382520" y="969272"/>
                  </a:cubicBezTo>
                  <a:cubicBezTo>
                    <a:pt x="2480310" y="938818"/>
                    <a:pt x="2584450" y="882111"/>
                    <a:pt x="2679700" y="833805"/>
                  </a:cubicBezTo>
                  <a:cubicBezTo>
                    <a:pt x="2773680" y="786549"/>
                    <a:pt x="2870200" y="728792"/>
                    <a:pt x="2950210" y="683636"/>
                  </a:cubicBezTo>
                  <a:cubicBezTo>
                    <a:pt x="3013710" y="647932"/>
                    <a:pt x="3086100" y="597525"/>
                    <a:pt x="3121660" y="585974"/>
                  </a:cubicBezTo>
                  <a:cubicBezTo>
                    <a:pt x="3135630" y="581773"/>
                    <a:pt x="3145790" y="583874"/>
                    <a:pt x="3153410" y="581773"/>
                  </a:cubicBezTo>
                  <a:cubicBezTo>
                    <a:pt x="3157220" y="5807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4210" y="635330"/>
                    <a:pt x="3201670" y="638480"/>
                  </a:cubicBezTo>
                  <a:cubicBezTo>
                    <a:pt x="3192780" y="647932"/>
                    <a:pt x="3178810" y="677335"/>
                    <a:pt x="3163570" y="700438"/>
                  </a:cubicBezTo>
                  <a:cubicBezTo>
                    <a:pt x="3141980" y="731942"/>
                    <a:pt x="3107690" y="779198"/>
                    <a:pt x="3084830" y="810702"/>
                  </a:cubicBezTo>
                  <a:cubicBezTo>
                    <a:pt x="3067050" y="834855"/>
                    <a:pt x="3032760" y="855858"/>
                    <a:pt x="3039110" y="872660"/>
                  </a:cubicBezTo>
                  <a:cubicBezTo>
                    <a:pt x="3046730" y="894713"/>
                    <a:pt x="3112770" y="912565"/>
                    <a:pt x="3163570" y="922016"/>
                  </a:cubicBezTo>
                  <a:cubicBezTo>
                    <a:pt x="3234690" y="935668"/>
                    <a:pt x="3341370" y="929367"/>
                    <a:pt x="3434080" y="925166"/>
                  </a:cubicBezTo>
                  <a:cubicBezTo>
                    <a:pt x="3534410" y="919916"/>
                    <a:pt x="3643630" y="905214"/>
                    <a:pt x="3742690" y="890512"/>
                  </a:cubicBezTo>
                  <a:cubicBezTo>
                    <a:pt x="3835400" y="876860"/>
                    <a:pt x="3929380" y="855858"/>
                    <a:pt x="4009390" y="840106"/>
                  </a:cubicBezTo>
                  <a:cubicBezTo>
                    <a:pt x="4076700" y="826454"/>
                    <a:pt x="4141470" y="812802"/>
                    <a:pt x="4193540" y="801251"/>
                  </a:cubicBezTo>
                  <a:cubicBezTo>
                    <a:pt x="4231640" y="792850"/>
                    <a:pt x="4257040" y="781298"/>
                    <a:pt x="4291330" y="778148"/>
                  </a:cubicBezTo>
                  <a:cubicBezTo>
                    <a:pt x="4329430" y="773947"/>
                    <a:pt x="4364990" y="780248"/>
                    <a:pt x="4414520" y="781298"/>
                  </a:cubicBezTo>
                  <a:cubicBezTo>
                    <a:pt x="4489450" y="783399"/>
                    <a:pt x="4592320" y="793900"/>
                    <a:pt x="4700270" y="791800"/>
                  </a:cubicBezTo>
                  <a:cubicBezTo>
                    <a:pt x="4839970" y="789699"/>
                    <a:pt x="5132070" y="759246"/>
                    <a:pt x="5179060" y="759246"/>
                  </a:cubicBezTo>
                  <a:cubicBezTo>
                    <a:pt x="5186680" y="759246"/>
                    <a:pt x="5187950" y="759246"/>
                    <a:pt x="5193030" y="760296"/>
                  </a:cubicBezTo>
                  <a:cubicBezTo>
                    <a:pt x="5198110" y="761346"/>
                    <a:pt x="5203190" y="763446"/>
                    <a:pt x="5207000" y="765546"/>
                  </a:cubicBezTo>
                  <a:cubicBezTo>
                    <a:pt x="5210810" y="767647"/>
                    <a:pt x="5215890" y="769747"/>
                    <a:pt x="5218430" y="772897"/>
                  </a:cubicBezTo>
                  <a:cubicBezTo>
                    <a:pt x="5220970" y="776048"/>
                    <a:pt x="5223510" y="780248"/>
                    <a:pt x="5224780" y="783399"/>
                  </a:cubicBezTo>
                  <a:cubicBezTo>
                    <a:pt x="5226050" y="787599"/>
                    <a:pt x="5228590" y="790750"/>
                    <a:pt x="5228590" y="794950"/>
                  </a:cubicBezTo>
                  <a:cubicBezTo>
                    <a:pt x="5228590" y="799151"/>
                    <a:pt x="5227320" y="803351"/>
                    <a:pt x="5226050" y="807552"/>
                  </a:cubicBezTo>
                  <a:cubicBezTo>
                    <a:pt x="5224780" y="811752"/>
                    <a:pt x="5222240" y="814903"/>
                    <a:pt x="5219700" y="818053"/>
                  </a:cubicBezTo>
                  <a:cubicBezTo>
                    <a:pt x="5217160" y="821203"/>
                    <a:pt x="5213350" y="824354"/>
                    <a:pt x="5209540" y="826454"/>
                  </a:cubicBezTo>
                  <a:cubicBezTo>
                    <a:pt x="5205730" y="828554"/>
                    <a:pt x="5201920" y="831705"/>
                    <a:pt x="5196840" y="832755"/>
                  </a:cubicBezTo>
                  <a:cubicBezTo>
                    <a:pt x="5191760" y="833805"/>
                    <a:pt x="5186680" y="833805"/>
                    <a:pt x="5181600" y="833805"/>
                  </a:cubicBezTo>
                  <a:cubicBezTo>
                    <a:pt x="5176520" y="833805"/>
                    <a:pt x="5172710" y="832755"/>
                    <a:pt x="5167630" y="831705"/>
                  </a:cubicBezTo>
                  <a:cubicBezTo>
                    <a:pt x="5163820" y="830655"/>
                    <a:pt x="5158740" y="828554"/>
                    <a:pt x="5154930" y="826454"/>
                  </a:cubicBezTo>
                  <a:cubicBezTo>
                    <a:pt x="5151120" y="824354"/>
                    <a:pt x="5147310" y="820153"/>
                    <a:pt x="5144770" y="817003"/>
                  </a:cubicBezTo>
                  <a:cubicBezTo>
                    <a:pt x="5142230" y="813852"/>
                    <a:pt x="5140960" y="809652"/>
                    <a:pt x="5139690" y="805451"/>
                  </a:cubicBezTo>
                  <a:cubicBezTo>
                    <a:pt x="5138420" y="801251"/>
                    <a:pt x="5138420" y="798101"/>
                    <a:pt x="5138420" y="793900"/>
                  </a:cubicBezTo>
                  <a:cubicBezTo>
                    <a:pt x="5138420" y="789699"/>
                    <a:pt x="5139690" y="785499"/>
                    <a:pt x="5140960" y="782349"/>
                  </a:cubicBezTo>
                  <a:cubicBezTo>
                    <a:pt x="5142230" y="778148"/>
                    <a:pt x="5144770" y="774998"/>
                    <a:pt x="5148580" y="771847"/>
                  </a:cubicBezTo>
                  <a:cubicBezTo>
                    <a:pt x="5151120" y="768697"/>
                    <a:pt x="5156200" y="766597"/>
                    <a:pt x="5160010" y="764496"/>
                  </a:cubicBezTo>
                  <a:cubicBezTo>
                    <a:pt x="5163820" y="762396"/>
                    <a:pt x="5168900" y="761346"/>
                    <a:pt x="5173980" y="760296"/>
                  </a:cubicBezTo>
                  <a:cubicBezTo>
                    <a:pt x="5179060" y="759246"/>
                    <a:pt x="5184140" y="758195"/>
                    <a:pt x="5189220" y="759246"/>
                  </a:cubicBezTo>
                  <a:cubicBezTo>
                    <a:pt x="5194300" y="760296"/>
                    <a:pt x="5199380" y="761346"/>
                    <a:pt x="5203190" y="763446"/>
                  </a:cubicBezTo>
                  <a:cubicBezTo>
                    <a:pt x="5207000" y="765546"/>
                    <a:pt x="5210810" y="766597"/>
                    <a:pt x="5214620" y="769747"/>
                  </a:cubicBezTo>
                  <a:cubicBezTo>
                    <a:pt x="5218430" y="772897"/>
                    <a:pt x="5220970" y="776048"/>
                    <a:pt x="5223510" y="780248"/>
                  </a:cubicBezTo>
                  <a:cubicBezTo>
                    <a:pt x="5226050" y="783399"/>
                    <a:pt x="5227320" y="787599"/>
                    <a:pt x="5227320" y="791800"/>
                  </a:cubicBezTo>
                  <a:cubicBezTo>
                    <a:pt x="5227320" y="796000"/>
                    <a:pt x="5228590" y="799151"/>
                    <a:pt x="5227320" y="803351"/>
                  </a:cubicBezTo>
                  <a:cubicBezTo>
                    <a:pt x="5226050" y="807552"/>
                    <a:pt x="5224780" y="811752"/>
                    <a:pt x="5222240" y="814903"/>
                  </a:cubicBezTo>
                  <a:cubicBezTo>
                    <a:pt x="5219700" y="818053"/>
                    <a:pt x="5217160" y="822254"/>
                    <a:pt x="5213350" y="824354"/>
                  </a:cubicBezTo>
                  <a:cubicBezTo>
                    <a:pt x="5209540" y="827504"/>
                    <a:pt x="5205730" y="828554"/>
                    <a:pt x="5200650" y="830655"/>
                  </a:cubicBezTo>
                  <a:cubicBezTo>
                    <a:pt x="5196840" y="831705"/>
                    <a:pt x="5186680" y="833805"/>
                    <a:pt x="5186680" y="833805"/>
                  </a:cubicBezTo>
                  <a:cubicBezTo>
                    <a:pt x="5186680" y="833805"/>
                    <a:pt x="4841240" y="868459"/>
                    <a:pt x="4696460" y="871610"/>
                  </a:cubicBezTo>
                  <a:cubicBezTo>
                    <a:pt x="4580890" y="874760"/>
                    <a:pt x="4453890" y="870560"/>
                    <a:pt x="4386580" y="863209"/>
                  </a:cubicBezTo>
                  <a:cubicBezTo>
                    <a:pt x="4353560" y="859008"/>
                    <a:pt x="4339590" y="848507"/>
                    <a:pt x="4312920" y="848507"/>
                  </a:cubicBezTo>
                  <a:cubicBezTo>
                    <a:pt x="4282440" y="847457"/>
                    <a:pt x="4251960" y="856908"/>
                    <a:pt x="4213860" y="864259"/>
                  </a:cubicBezTo>
                  <a:cubicBezTo>
                    <a:pt x="4161790" y="873710"/>
                    <a:pt x="4095750" y="890512"/>
                    <a:pt x="4027170" y="904164"/>
                  </a:cubicBezTo>
                  <a:cubicBezTo>
                    <a:pt x="3944620" y="920966"/>
                    <a:pt x="3848100" y="941969"/>
                    <a:pt x="3752850" y="956670"/>
                  </a:cubicBezTo>
                  <a:cubicBezTo>
                    <a:pt x="3649980" y="972422"/>
                    <a:pt x="3536950" y="989224"/>
                    <a:pt x="3431540" y="993425"/>
                  </a:cubicBezTo>
                  <a:cubicBezTo>
                    <a:pt x="3328670" y="997626"/>
                    <a:pt x="3208020" y="1003926"/>
                    <a:pt x="3128010" y="985024"/>
                  </a:cubicBezTo>
                  <a:cubicBezTo>
                    <a:pt x="3070860" y="971372"/>
                    <a:pt x="3009900" y="952470"/>
                    <a:pt x="2989580" y="918866"/>
                  </a:cubicBezTo>
                  <a:cubicBezTo>
                    <a:pt x="2969260" y="884211"/>
                    <a:pt x="2994660" y="820153"/>
                    <a:pt x="3012440" y="777098"/>
                  </a:cubicBezTo>
                  <a:cubicBezTo>
                    <a:pt x="3028950" y="736143"/>
                    <a:pt x="3063240" y="699388"/>
                    <a:pt x="3088640" y="664734"/>
                  </a:cubicBezTo>
                  <a:cubicBezTo>
                    <a:pt x="3110230" y="634280"/>
                    <a:pt x="3140710" y="591225"/>
                    <a:pt x="3153410" y="581773"/>
                  </a:cubicBezTo>
                  <a:cubicBezTo>
                    <a:pt x="3157220" y="5786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5480" y="637430"/>
                    <a:pt x="3201670" y="638480"/>
                  </a:cubicBezTo>
                  <a:cubicBezTo>
                    <a:pt x="3194050" y="641631"/>
                    <a:pt x="3177540" y="634280"/>
                    <a:pt x="3159760" y="638480"/>
                  </a:cubicBezTo>
                  <a:cubicBezTo>
                    <a:pt x="3121660" y="648982"/>
                    <a:pt x="3055620" y="700438"/>
                    <a:pt x="2993390" y="736143"/>
                  </a:cubicBezTo>
                  <a:cubicBezTo>
                    <a:pt x="2913380" y="782349"/>
                    <a:pt x="2813050" y="841156"/>
                    <a:pt x="2716530" y="889462"/>
                  </a:cubicBezTo>
                  <a:cubicBezTo>
                    <a:pt x="2614930" y="939868"/>
                    <a:pt x="2504440" y="1000776"/>
                    <a:pt x="2397760" y="1030180"/>
                  </a:cubicBezTo>
                  <a:cubicBezTo>
                    <a:pt x="2301240" y="1056433"/>
                    <a:pt x="2178050" y="1090037"/>
                    <a:pt x="2106930" y="1066934"/>
                  </a:cubicBezTo>
                  <a:cubicBezTo>
                    <a:pt x="2048510" y="1048032"/>
                    <a:pt x="1993900" y="991325"/>
                    <a:pt x="1983740" y="938818"/>
                  </a:cubicBezTo>
                  <a:cubicBezTo>
                    <a:pt x="1971040" y="872660"/>
                    <a:pt x="2044700" y="772897"/>
                    <a:pt x="2090420" y="692037"/>
                  </a:cubicBezTo>
                  <a:cubicBezTo>
                    <a:pt x="2138680" y="605926"/>
                    <a:pt x="2203450" y="519816"/>
                    <a:pt x="2268220" y="438955"/>
                  </a:cubicBezTo>
                  <a:cubicBezTo>
                    <a:pt x="2331720" y="358095"/>
                    <a:pt x="2413000" y="275135"/>
                    <a:pt x="2475230" y="206876"/>
                  </a:cubicBezTo>
                  <a:cubicBezTo>
                    <a:pt x="2526030" y="152269"/>
                    <a:pt x="2594610" y="78760"/>
                    <a:pt x="2613660" y="61958"/>
                  </a:cubicBezTo>
                  <a:cubicBezTo>
                    <a:pt x="2617470" y="5775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10264"/>
                    <a:pt x="2674620" y="113415"/>
                  </a:cubicBezTo>
                  <a:cubicBezTo>
                    <a:pt x="2667000" y="120765"/>
                    <a:pt x="2649220" y="131267"/>
                    <a:pt x="2630170" y="147019"/>
                  </a:cubicBezTo>
                  <a:cubicBezTo>
                    <a:pt x="2589530" y="178523"/>
                    <a:pt x="2515870" y="242581"/>
                    <a:pt x="2448560" y="294037"/>
                  </a:cubicBezTo>
                  <a:cubicBezTo>
                    <a:pt x="2368550" y="355995"/>
                    <a:pt x="2275840" y="424254"/>
                    <a:pt x="2176780" y="490412"/>
                  </a:cubicBezTo>
                  <a:cubicBezTo>
                    <a:pt x="2066290" y="564971"/>
                    <a:pt x="1944370" y="650032"/>
                    <a:pt x="1812290" y="715140"/>
                  </a:cubicBezTo>
                  <a:cubicBezTo>
                    <a:pt x="1676400" y="782349"/>
                    <a:pt x="1508760" y="864259"/>
                    <a:pt x="1371600" y="885261"/>
                  </a:cubicBezTo>
                  <a:cubicBezTo>
                    <a:pt x="1263650" y="902064"/>
                    <a:pt x="1132840" y="907314"/>
                    <a:pt x="1065530" y="867409"/>
                  </a:cubicBezTo>
                  <a:cubicBezTo>
                    <a:pt x="1003300" y="830655"/>
                    <a:pt x="981710" y="737193"/>
                    <a:pt x="966470" y="667884"/>
                  </a:cubicBezTo>
                  <a:cubicBezTo>
                    <a:pt x="951230" y="597525"/>
                    <a:pt x="971550" y="520866"/>
                    <a:pt x="977900" y="449457"/>
                  </a:cubicBezTo>
                  <a:cubicBezTo>
                    <a:pt x="984250" y="380148"/>
                    <a:pt x="994410" y="308739"/>
                    <a:pt x="1004570" y="245731"/>
                  </a:cubicBezTo>
                  <a:cubicBezTo>
                    <a:pt x="1013460" y="192174"/>
                    <a:pt x="1024890" y="137568"/>
                    <a:pt x="1032510" y="95562"/>
                  </a:cubicBezTo>
                  <a:cubicBezTo>
                    <a:pt x="1038860" y="64058"/>
                    <a:pt x="1041400" y="25203"/>
                    <a:pt x="1049020" y="13652"/>
                  </a:cubicBezTo>
                  <a:cubicBezTo>
                    <a:pt x="1051560" y="9451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5220" y="64058"/>
                    <a:pt x="1121410" y="67209"/>
                  </a:cubicBezTo>
                  <a:cubicBezTo>
                    <a:pt x="1113790" y="72459"/>
                    <a:pt x="1098550" y="77710"/>
                    <a:pt x="1085850" y="87161"/>
                  </a:cubicBezTo>
                  <a:cubicBezTo>
                    <a:pt x="1064260" y="102913"/>
                    <a:pt x="1037590" y="128116"/>
                    <a:pt x="1009650" y="155420"/>
                  </a:cubicBezTo>
                  <a:cubicBezTo>
                    <a:pt x="971550" y="192174"/>
                    <a:pt x="928370" y="238380"/>
                    <a:pt x="881380" y="286686"/>
                  </a:cubicBezTo>
                  <a:cubicBezTo>
                    <a:pt x="822960" y="347594"/>
                    <a:pt x="754380" y="419003"/>
                    <a:pt x="685800" y="490412"/>
                  </a:cubicBezTo>
                  <a:cubicBezTo>
                    <a:pt x="609600" y="571272"/>
                    <a:pt x="523240" y="663684"/>
                    <a:pt x="443230" y="746644"/>
                  </a:cubicBezTo>
                  <a:cubicBezTo>
                    <a:pt x="367030" y="826454"/>
                    <a:pt x="281940" y="917816"/>
                    <a:pt x="217170" y="981874"/>
                  </a:cubicBezTo>
                  <a:cubicBezTo>
                    <a:pt x="171450" y="1027029"/>
                    <a:pt x="115570" y="1079536"/>
                    <a:pt x="97790" y="1094238"/>
                  </a:cubicBezTo>
                  <a:cubicBezTo>
                    <a:pt x="92710" y="1098438"/>
                    <a:pt x="91440" y="1099488"/>
                    <a:pt x="87630" y="1101589"/>
                  </a:cubicBezTo>
                  <a:cubicBezTo>
                    <a:pt x="83820" y="1103689"/>
                    <a:pt x="78740" y="1104739"/>
                    <a:pt x="74930" y="1105789"/>
                  </a:cubicBezTo>
                  <a:cubicBezTo>
                    <a:pt x="71120" y="1106839"/>
                    <a:pt x="66040" y="1107889"/>
                    <a:pt x="62230" y="1108940"/>
                  </a:cubicBezTo>
                  <a:cubicBezTo>
                    <a:pt x="57150" y="1109990"/>
                    <a:pt x="53340" y="1109990"/>
                    <a:pt x="48260" y="1108940"/>
                  </a:cubicBezTo>
                  <a:cubicBezTo>
                    <a:pt x="44450" y="1107889"/>
                    <a:pt x="39370" y="1106839"/>
                    <a:pt x="35560" y="1105789"/>
                  </a:cubicBezTo>
                  <a:cubicBezTo>
                    <a:pt x="31750" y="1104739"/>
                    <a:pt x="26670" y="1102639"/>
                    <a:pt x="22860" y="1100539"/>
                  </a:cubicBezTo>
                  <a:cubicBezTo>
                    <a:pt x="19050" y="1098438"/>
                    <a:pt x="16510" y="1095288"/>
                    <a:pt x="13970" y="1092137"/>
                  </a:cubicBezTo>
                  <a:cubicBezTo>
                    <a:pt x="11430" y="1088987"/>
                    <a:pt x="8890" y="1085837"/>
                    <a:pt x="6350" y="1082686"/>
                  </a:cubicBezTo>
                  <a:cubicBezTo>
                    <a:pt x="3810" y="1079536"/>
                    <a:pt x="2540" y="1075335"/>
                    <a:pt x="1270" y="1072185"/>
                  </a:cubicBezTo>
                  <a:cubicBezTo>
                    <a:pt x="0" y="1069035"/>
                    <a:pt x="0" y="1064834"/>
                    <a:pt x="0" y="1061684"/>
                  </a:cubicBezTo>
                  <a:cubicBezTo>
                    <a:pt x="0" y="1057483"/>
                    <a:pt x="1270" y="1054333"/>
                    <a:pt x="2540" y="1050132"/>
                  </a:cubicBezTo>
                  <a:cubicBezTo>
                    <a:pt x="3810" y="1046982"/>
                    <a:pt x="5080" y="1042781"/>
                    <a:pt x="7620" y="1039631"/>
                  </a:cubicBezTo>
                  <a:cubicBezTo>
                    <a:pt x="10160" y="1036480"/>
                    <a:pt x="15240" y="1031230"/>
                    <a:pt x="15240" y="103123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LibreOffice/7.3.7.2$Linux_X86_64 LibreOffice_project/30$Build-2</Application>
  <AppVersion>15.0000</AppVersion>
  <Words>6065</Words>
  <Paragraphs>495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2023-07-18T20:28:20Z</dcterms:created>
  <dc:creator/>
  <dc:description/>
  <dc:language>en-HK</dc:language>
  <cp:lastModifiedBy/>
  <dcterms:modified xsi:type="dcterms:W3CDTF">2025-11-17T14:23:40Z</dcterms:modified>
  <cp:revision>4</cp:revision>
  <dc:subject/>
  <dc:title>Green and Beige Retail Startup Pitch Deck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C6E751AB626C352CE4F5B6647D60529E_42</vt:lpwstr>
  </property>
  <property fmtid="{D5CDD505-2E9C-101B-9397-08002B2CF9AE}" pid="3" name="KSOProductBuildVer">
    <vt:lpwstr>2052-5.5.1.7991</vt:lpwstr>
  </property>
  <property fmtid="{D5CDD505-2E9C-101B-9397-08002B2CF9AE}" pid="4" name="PresentationFormat">
    <vt:lpwstr>On-screen Show (4:3)</vt:lpwstr>
  </property>
  <property fmtid="{D5CDD505-2E9C-101B-9397-08002B2CF9AE}" pid="5" name="Slides">
    <vt:i4>28</vt:i4>
  </property>
</Properties>
</file>